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89" r:id="rId3"/>
    <p:sldId id="258" r:id="rId4"/>
    <p:sldId id="320" r:id="rId5"/>
    <p:sldId id="396" r:id="rId6"/>
    <p:sldId id="318" r:id="rId7"/>
    <p:sldId id="534" r:id="rId8"/>
    <p:sldId id="397" r:id="rId9"/>
    <p:sldId id="541" r:id="rId10"/>
    <p:sldId id="317" r:id="rId11"/>
    <p:sldId id="533" r:id="rId12"/>
    <p:sldId id="319" r:id="rId13"/>
    <p:sldId id="532" r:id="rId14"/>
    <p:sldId id="535" r:id="rId15"/>
    <p:sldId id="544" r:id="rId16"/>
    <p:sldId id="545" r:id="rId17"/>
    <p:sldId id="546" r:id="rId18"/>
    <p:sldId id="536" r:id="rId19"/>
    <p:sldId id="542" r:id="rId20"/>
    <p:sldId id="537" r:id="rId21"/>
    <p:sldId id="543" r:id="rId22"/>
    <p:sldId id="26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902B20"/>
    <a:srgbClr val="C0392B"/>
    <a:srgbClr val="BA7609"/>
    <a:srgbClr val="F39C12"/>
    <a:srgbClr val="77933C"/>
    <a:srgbClr val="107864"/>
    <a:srgbClr val="16A085"/>
    <a:srgbClr val="1F608B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1" autoAdjust="0"/>
    <p:restoredTop sz="94660"/>
  </p:normalViewPr>
  <p:slideViewPr>
    <p:cSldViewPr>
      <p:cViewPr varScale="1">
        <p:scale>
          <a:sx n="81" d="100"/>
          <a:sy n="81" d="100"/>
        </p:scale>
        <p:origin x="133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44713-6286-4096-A302-CB6AC47FD38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4BF448-E867-440D-B683-1FCE49FEBBC6}">
      <dgm:prSet phldrT="[Text]"/>
      <dgm:spPr>
        <a:solidFill>
          <a:srgbClr val="2980B9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639A8B0F-6A75-4503-95B5-CA8504B1735E}" type="parTrans" cxnId="{DDD051E9-7177-41A0-ABBB-716FCD6306B9}">
      <dgm:prSet/>
      <dgm:spPr/>
      <dgm:t>
        <a:bodyPr/>
        <a:lstStyle/>
        <a:p>
          <a:endParaRPr lang="en-US"/>
        </a:p>
      </dgm:t>
    </dgm:pt>
    <dgm:pt modelId="{B296803C-F288-49FD-90AB-EB97DE827CE9}" type="sibTrans" cxnId="{DDD051E9-7177-41A0-ABBB-716FCD6306B9}">
      <dgm:prSet/>
      <dgm:spPr/>
      <dgm:t>
        <a:bodyPr/>
        <a:lstStyle/>
        <a:p>
          <a:endParaRPr lang="en-US"/>
        </a:p>
      </dgm:t>
    </dgm:pt>
    <dgm:pt modelId="{F2FAB338-4961-489F-839C-FFCADA092612}">
      <dgm:prSet phldrT="[Text]"/>
      <dgm:spPr>
        <a:solidFill>
          <a:srgbClr val="9BBB59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FE2B51C1-565A-4943-A463-4556EE5484FE}" type="parTrans" cxnId="{F42093D9-C60A-40D5-8CA5-BB0D27A4D3D7}">
      <dgm:prSet/>
      <dgm:spPr/>
      <dgm:t>
        <a:bodyPr/>
        <a:lstStyle/>
        <a:p>
          <a:endParaRPr lang="en-US"/>
        </a:p>
      </dgm:t>
    </dgm:pt>
    <dgm:pt modelId="{18EC05BA-F0DF-4F56-9245-A03F197F4617}" type="sibTrans" cxnId="{F42093D9-C60A-40D5-8CA5-BB0D27A4D3D7}">
      <dgm:prSet/>
      <dgm:spPr/>
      <dgm:t>
        <a:bodyPr/>
        <a:lstStyle/>
        <a:p>
          <a:endParaRPr lang="en-US"/>
        </a:p>
      </dgm:t>
    </dgm:pt>
    <dgm:pt modelId="{BF162F7F-DF96-4272-A309-99924FA6D9C7}">
      <dgm:prSet phldrT="[Text]"/>
      <dgm:spPr>
        <a:solidFill>
          <a:srgbClr val="F39C12"/>
        </a:solidFill>
        <a:ln>
          <a:noFill/>
        </a:ln>
      </dgm:spPr>
      <dgm:t>
        <a:bodyPr/>
        <a:lstStyle/>
        <a:p>
          <a:endParaRPr lang="en-US"/>
        </a:p>
      </dgm:t>
    </dgm:pt>
    <dgm:pt modelId="{A1735BB6-04AB-4E3D-AC9D-CE48C4000607}" type="parTrans" cxnId="{7469D159-6184-4433-9684-CB9B1009D9F0}">
      <dgm:prSet/>
      <dgm:spPr/>
      <dgm:t>
        <a:bodyPr/>
        <a:lstStyle/>
        <a:p>
          <a:endParaRPr lang="en-US"/>
        </a:p>
      </dgm:t>
    </dgm:pt>
    <dgm:pt modelId="{BD0A4FB2-EC44-473C-BDD7-FF42C5D681D3}" type="sibTrans" cxnId="{7469D159-6184-4433-9684-CB9B1009D9F0}">
      <dgm:prSet/>
      <dgm:spPr/>
      <dgm:t>
        <a:bodyPr/>
        <a:lstStyle/>
        <a:p>
          <a:endParaRPr lang="en-US"/>
        </a:p>
      </dgm:t>
    </dgm:pt>
    <dgm:pt modelId="{4D4FC17C-1E46-43A2-9E68-9B73AAE749F1}">
      <dgm:prSet phldrT="[Text]"/>
      <dgm:spPr>
        <a:solidFill>
          <a:srgbClr val="16A085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4D704BF-D6FD-484C-AE0D-EAA338D691F0}" type="sibTrans" cxnId="{8D3F1277-E8F2-4E30-A6C8-7CEEA64FFB0F}">
      <dgm:prSet/>
      <dgm:spPr/>
      <dgm:t>
        <a:bodyPr/>
        <a:lstStyle/>
        <a:p>
          <a:endParaRPr lang="en-US"/>
        </a:p>
      </dgm:t>
    </dgm:pt>
    <dgm:pt modelId="{780AA69B-6564-48E5-954A-3C8CAED3B8A5}" type="parTrans" cxnId="{8D3F1277-E8F2-4E30-A6C8-7CEEA64FFB0F}">
      <dgm:prSet/>
      <dgm:spPr/>
      <dgm:t>
        <a:bodyPr/>
        <a:lstStyle/>
        <a:p>
          <a:endParaRPr lang="en-US"/>
        </a:p>
      </dgm:t>
    </dgm:pt>
    <dgm:pt modelId="{80F42A64-A4FD-41BF-B816-92FF2B8BB5D6}" type="pres">
      <dgm:prSet presAssocID="{91E44713-6286-4096-A302-CB6AC47FD38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04AE617-CA46-427E-9127-46FFAEA3A4C9}" type="pres">
      <dgm:prSet presAssocID="{3F4BF448-E867-440D-B683-1FCE49FEBBC6}" presName="horFlow" presStyleCnt="0"/>
      <dgm:spPr/>
    </dgm:pt>
    <dgm:pt modelId="{322F870D-7478-46CA-8AFB-E38968F97059}" type="pres">
      <dgm:prSet presAssocID="{3F4BF448-E867-440D-B683-1FCE49FEBBC6}" presName="bigChev" presStyleLbl="node1" presStyleIdx="0" presStyleCnt="4"/>
      <dgm:spPr/>
    </dgm:pt>
    <dgm:pt modelId="{B00C5809-3CAE-4543-B7F4-19287EF7F9E4}" type="pres">
      <dgm:prSet presAssocID="{3F4BF448-E867-440D-B683-1FCE49FEBBC6}" presName="vSp" presStyleCnt="0"/>
      <dgm:spPr/>
    </dgm:pt>
    <dgm:pt modelId="{D63AEA35-E5AB-4B05-AA9C-CC51E7F38452}" type="pres">
      <dgm:prSet presAssocID="{4D4FC17C-1E46-43A2-9E68-9B73AAE749F1}" presName="horFlow" presStyleCnt="0"/>
      <dgm:spPr/>
    </dgm:pt>
    <dgm:pt modelId="{75B8C03A-8694-4A1E-8717-F299DA2C422F}" type="pres">
      <dgm:prSet presAssocID="{4D4FC17C-1E46-43A2-9E68-9B73AAE749F1}" presName="bigChev" presStyleLbl="node1" presStyleIdx="1" presStyleCnt="4"/>
      <dgm:spPr/>
    </dgm:pt>
    <dgm:pt modelId="{140F1856-D3C0-49DD-89C6-45D891B80A47}" type="pres">
      <dgm:prSet presAssocID="{4D4FC17C-1E46-43A2-9E68-9B73AAE749F1}" presName="vSp" presStyleCnt="0"/>
      <dgm:spPr/>
    </dgm:pt>
    <dgm:pt modelId="{E96AB5CC-EA64-42C1-8583-CA4BE11D0E74}" type="pres">
      <dgm:prSet presAssocID="{F2FAB338-4961-489F-839C-FFCADA092612}" presName="horFlow" presStyleCnt="0"/>
      <dgm:spPr/>
    </dgm:pt>
    <dgm:pt modelId="{3A0E30B0-A75A-49FC-AF94-AEDD0C17D509}" type="pres">
      <dgm:prSet presAssocID="{F2FAB338-4961-489F-839C-FFCADA092612}" presName="bigChev" presStyleLbl="node1" presStyleIdx="2" presStyleCnt="4"/>
      <dgm:spPr/>
    </dgm:pt>
    <dgm:pt modelId="{2260B5F3-757C-4A4C-9F3A-733AE46D8F71}" type="pres">
      <dgm:prSet presAssocID="{F2FAB338-4961-489F-839C-FFCADA092612}" presName="vSp" presStyleCnt="0"/>
      <dgm:spPr/>
    </dgm:pt>
    <dgm:pt modelId="{487E6ED1-8CDE-4155-A57A-E555520344A3}" type="pres">
      <dgm:prSet presAssocID="{BF162F7F-DF96-4272-A309-99924FA6D9C7}" presName="horFlow" presStyleCnt="0"/>
      <dgm:spPr/>
    </dgm:pt>
    <dgm:pt modelId="{EDD81BA8-BDEB-41D6-9323-AA5D0E869511}" type="pres">
      <dgm:prSet presAssocID="{BF162F7F-DF96-4272-A309-99924FA6D9C7}" presName="bigChev" presStyleLbl="node1" presStyleIdx="3" presStyleCnt="4"/>
      <dgm:spPr/>
    </dgm:pt>
  </dgm:ptLst>
  <dgm:cxnLst>
    <dgm:cxn modelId="{22927F25-F0EF-4408-865D-D087398E1DA7}" type="presOf" srcId="{3F4BF448-E867-440D-B683-1FCE49FEBBC6}" destId="{322F870D-7478-46CA-8AFB-E38968F97059}" srcOrd="0" destOrd="0" presId="urn:microsoft.com/office/officeart/2005/8/layout/lProcess3"/>
    <dgm:cxn modelId="{73171E38-19FC-410C-A101-B6B4D570C76E}" type="presOf" srcId="{F2FAB338-4961-489F-839C-FFCADA092612}" destId="{3A0E30B0-A75A-49FC-AF94-AEDD0C17D509}" srcOrd="0" destOrd="0" presId="urn:microsoft.com/office/officeart/2005/8/layout/lProcess3"/>
    <dgm:cxn modelId="{8D3F1277-E8F2-4E30-A6C8-7CEEA64FFB0F}" srcId="{91E44713-6286-4096-A302-CB6AC47FD38C}" destId="{4D4FC17C-1E46-43A2-9E68-9B73AAE749F1}" srcOrd="1" destOrd="0" parTransId="{780AA69B-6564-48E5-954A-3C8CAED3B8A5}" sibTransId="{24D704BF-D6FD-484C-AE0D-EAA338D691F0}"/>
    <dgm:cxn modelId="{7469D159-6184-4433-9684-CB9B1009D9F0}" srcId="{91E44713-6286-4096-A302-CB6AC47FD38C}" destId="{BF162F7F-DF96-4272-A309-99924FA6D9C7}" srcOrd="3" destOrd="0" parTransId="{A1735BB6-04AB-4E3D-AC9D-CE48C4000607}" sibTransId="{BD0A4FB2-EC44-473C-BDD7-FF42C5D681D3}"/>
    <dgm:cxn modelId="{84641690-CEBB-455B-A56B-60343A1814C9}" type="presOf" srcId="{BF162F7F-DF96-4272-A309-99924FA6D9C7}" destId="{EDD81BA8-BDEB-41D6-9323-AA5D0E869511}" srcOrd="0" destOrd="0" presId="urn:microsoft.com/office/officeart/2005/8/layout/lProcess3"/>
    <dgm:cxn modelId="{34821596-3B5C-405C-ADD4-3B6A1B8B22CE}" type="presOf" srcId="{4D4FC17C-1E46-43A2-9E68-9B73AAE749F1}" destId="{75B8C03A-8694-4A1E-8717-F299DA2C422F}" srcOrd="0" destOrd="0" presId="urn:microsoft.com/office/officeart/2005/8/layout/lProcess3"/>
    <dgm:cxn modelId="{E7A915B6-5973-418A-9ADA-9F314940C6C3}" type="presOf" srcId="{91E44713-6286-4096-A302-CB6AC47FD38C}" destId="{80F42A64-A4FD-41BF-B816-92FF2B8BB5D6}" srcOrd="0" destOrd="0" presId="urn:microsoft.com/office/officeart/2005/8/layout/lProcess3"/>
    <dgm:cxn modelId="{F42093D9-C60A-40D5-8CA5-BB0D27A4D3D7}" srcId="{91E44713-6286-4096-A302-CB6AC47FD38C}" destId="{F2FAB338-4961-489F-839C-FFCADA092612}" srcOrd="2" destOrd="0" parTransId="{FE2B51C1-565A-4943-A463-4556EE5484FE}" sibTransId="{18EC05BA-F0DF-4F56-9245-A03F197F4617}"/>
    <dgm:cxn modelId="{DDD051E9-7177-41A0-ABBB-716FCD6306B9}" srcId="{91E44713-6286-4096-A302-CB6AC47FD38C}" destId="{3F4BF448-E867-440D-B683-1FCE49FEBBC6}" srcOrd="0" destOrd="0" parTransId="{639A8B0F-6A75-4503-95B5-CA8504B1735E}" sibTransId="{B296803C-F288-49FD-90AB-EB97DE827CE9}"/>
    <dgm:cxn modelId="{C9C4B039-4C69-4AEB-B44F-85CFDD2D7463}" type="presParOf" srcId="{80F42A64-A4FD-41BF-B816-92FF2B8BB5D6}" destId="{404AE617-CA46-427E-9127-46FFAEA3A4C9}" srcOrd="0" destOrd="0" presId="urn:microsoft.com/office/officeart/2005/8/layout/lProcess3"/>
    <dgm:cxn modelId="{234FAAF4-FA04-4A6F-B509-B64A195F3E30}" type="presParOf" srcId="{404AE617-CA46-427E-9127-46FFAEA3A4C9}" destId="{322F870D-7478-46CA-8AFB-E38968F97059}" srcOrd="0" destOrd="0" presId="urn:microsoft.com/office/officeart/2005/8/layout/lProcess3"/>
    <dgm:cxn modelId="{5C8F0F7E-63DC-43F5-9F6A-520C1CE8BB37}" type="presParOf" srcId="{80F42A64-A4FD-41BF-B816-92FF2B8BB5D6}" destId="{B00C5809-3CAE-4543-B7F4-19287EF7F9E4}" srcOrd="1" destOrd="0" presId="urn:microsoft.com/office/officeart/2005/8/layout/lProcess3"/>
    <dgm:cxn modelId="{15402651-7A3A-4284-B4C7-AE829E26B0FA}" type="presParOf" srcId="{80F42A64-A4FD-41BF-B816-92FF2B8BB5D6}" destId="{D63AEA35-E5AB-4B05-AA9C-CC51E7F38452}" srcOrd="2" destOrd="0" presId="urn:microsoft.com/office/officeart/2005/8/layout/lProcess3"/>
    <dgm:cxn modelId="{DFEB1393-30F5-46D7-BDEB-B326EFA5F09D}" type="presParOf" srcId="{D63AEA35-E5AB-4B05-AA9C-CC51E7F38452}" destId="{75B8C03A-8694-4A1E-8717-F299DA2C422F}" srcOrd="0" destOrd="0" presId="urn:microsoft.com/office/officeart/2005/8/layout/lProcess3"/>
    <dgm:cxn modelId="{7249EDB4-8003-447B-8CE3-8D8E82D2DDBA}" type="presParOf" srcId="{80F42A64-A4FD-41BF-B816-92FF2B8BB5D6}" destId="{140F1856-D3C0-49DD-89C6-45D891B80A47}" srcOrd="3" destOrd="0" presId="urn:microsoft.com/office/officeart/2005/8/layout/lProcess3"/>
    <dgm:cxn modelId="{5D1994CD-3AF9-404E-92EB-30F10B74D93D}" type="presParOf" srcId="{80F42A64-A4FD-41BF-B816-92FF2B8BB5D6}" destId="{E96AB5CC-EA64-42C1-8583-CA4BE11D0E74}" srcOrd="4" destOrd="0" presId="urn:microsoft.com/office/officeart/2005/8/layout/lProcess3"/>
    <dgm:cxn modelId="{D4C0C002-8853-4C1D-8372-C78042C4EB52}" type="presParOf" srcId="{E96AB5CC-EA64-42C1-8583-CA4BE11D0E74}" destId="{3A0E30B0-A75A-49FC-AF94-AEDD0C17D509}" srcOrd="0" destOrd="0" presId="urn:microsoft.com/office/officeart/2005/8/layout/lProcess3"/>
    <dgm:cxn modelId="{833BFC5F-AA36-40F0-907D-B598E57CAEFC}" type="presParOf" srcId="{80F42A64-A4FD-41BF-B816-92FF2B8BB5D6}" destId="{2260B5F3-757C-4A4C-9F3A-733AE46D8F71}" srcOrd="5" destOrd="0" presId="urn:microsoft.com/office/officeart/2005/8/layout/lProcess3"/>
    <dgm:cxn modelId="{72C1C805-BD59-44D5-850F-79D163907FE0}" type="presParOf" srcId="{80F42A64-A4FD-41BF-B816-92FF2B8BB5D6}" destId="{487E6ED1-8CDE-4155-A57A-E555520344A3}" srcOrd="6" destOrd="0" presId="urn:microsoft.com/office/officeart/2005/8/layout/lProcess3"/>
    <dgm:cxn modelId="{5122C7E9-F1C6-4F34-9F5B-62AAB69E790A}" type="presParOf" srcId="{487E6ED1-8CDE-4155-A57A-E555520344A3}" destId="{EDD81BA8-BDEB-41D6-9323-AA5D0E869511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F870D-7478-46CA-8AFB-E38968F97059}">
      <dsp:nvSpPr>
        <dsp:cNvPr id="0" name=""/>
        <dsp:cNvSpPr/>
      </dsp:nvSpPr>
      <dsp:spPr>
        <a:xfrm>
          <a:off x="0" y="339136"/>
          <a:ext cx="2227619" cy="891047"/>
        </a:xfrm>
        <a:prstGeom prst="chevron">
          <a:avLst/>
        </a:prstGeom>
        <a:solidFill>
          <a:srgbClr val="2980B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445524" y="339136"/>
        <a:ext cx="1336572" cy="891047"/>
      </dsp:txXfrm>
    </dsp:sp>
    <dsp:sp modelId="{75B8C03A-8694-4A1E-8717-F299DA2C422F}">
      <dsp:nvSpPr>
        <dsp:cNvPr id="0" name=""/>
        <dsp:cNvSpPr/>
      </dsp:nvSpPr>
      <dsp:spPr>
        <a:xfrm>
          <a:off x="0" y="1354930"/>
          <a:ext cx="2227619" cy="891047"/>
        </a:xfrm>
        <a:prstGeom prst="chevron">
          <a:avLst/>
        </a:prstGeom>
        <a:solidFill>
          <a:srgbClr val="16A08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445524" y="1354930"/>
        <a:ext cx="1336572" cy="891047"/>
      </dsp:txXfrm>
    </dsp:sp>
    <dsp:sp modelId="{3A0E30B0-A75A-49FC-AF94-AEDD0C17D509}">
      <dsp:nvSpPr>
        <dsp:cNvPr id="0" name=""/>
        <dsp:cNvSpPr/>
      </dsp:nvSpPr>
      <dsp:spPr>
        <a:xfrm>
          <a:off x="0" y="2370724"/>
          <a:ext cx="2227619" cy="891047"/>
        </a:xfrm>
        <a:prstGeom prst="chevron">
          <a:avLst/>
        </a:prstGeom>
        <a:solidFill>
          <a:srgbClr val="9BBB5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 dirty="0"/>
        </a:p>
      </dsp:txBody>
      <dsp:txXfrm>
        <a:off x="445524" y="2370724"/>
        <a:ext cx="1336572" cy="891047"/>
      </dsp:txXfrm>
    </dsp:sp>
    <dsp:sp modelId="{EDD81BA8-BDEB-41D6-9323-AA5D0E869511}">
      <dsp:nvSpPr>
        <dsp:cNvPr id="0" name=""/>
        <dsp:cNvSpPr/>
      </dsp:nvSpPr>
      <dsp:spPr>
        <a:xfrm>
          <a:off x="0" y="3386519"/>
          <a:ext cx="2227619" cy="891047"/>
        </a:xfrm>
        <a:prstGeom prst="chevron">
          <a:avLst/>
        </a:prstGeom>
        <a:solidFill>
          <a:srgbClr val="F39C1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26035" rIns="0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100" kern="1200"/>
        </a:p>
      </dsp:txBody>
      <dsp:txXfrm>
        <a:off x="445524" y="3386519"/>
        <a:ext cx="1336572" cy="891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D44B8-9232-448A-A7F2-3FFB102ABE46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6CF58-7837-4203-BEA7-95A845D32D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0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3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333CD2A7-B664-4368-A6DD-A60660366B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8866" y="555625"/>
            <a:ext cx="205978" cy="273050"/>
          </a:xfrm>
          <a:custGeom>
            <a:avLst/>
            <a:gdLst>
              <a:gd name="T0" fmla="*/ 214029608 w 176"/>
              <a:gd name="T1" fmla="*/ 0 h 176"/>
              <a:gd name="T2" fmla="*/ 0 w 176"/>
              <a:gd name="T3" fmla="*/ 212792830 h 176"/>
              <a:gd name="T4" fmla="*/ 214029608 w 176"/>
              <a:gd name="T5" fmla="*/ 425585659 h 176"/>
              <a:gd name="T6" fmla="*/ 428059215 w 176"/>
              <a:gd name="T7" fmla="*/ 212792830 h 176"/>
              <a:gd name="T8" fmla="*/ 214029608 w 176"/>
              <a:gd name="T9" fmla="*/ 0 h 176"/>
              <a:gd name="T10" fmla="*/ 214029608 w 176"/>
              <a:gd name="T11" fmla="*/ 406240997 h 176"/>
              <a:gd name="T12" fmla="*/ 19457095 w 176"/>
              <a:gd name="T13" fmla="*/ 212792830 h 176"/>
              <a:gd name="T14" fmla="*/ 214029608 w 176"/>
              <a:gd name="T15" fmla="*/ 19344662 h 176"/>
              <a:gd name="T16" fmla="*/ 408602120 w 176"/>
              <a:gd name="T17" fmla="*/ 212792830 h 176"/>
              <a:gd name="T18" fmla="*/ 214029608 w 176"/>
              <a:gd name="T19" fmla="*/ 406240997 h 176"/>
              <a:gd name="T20" fmla="*/ 321044411 w 176"/>
              <a:gd name="T21" fmla="*/ 174103506 h 176"/>
              <a:gd name="T22" fmla="*/ 313747806 w 176"/>
              <a:gd name="T23" fmla="*/ 176520619 h 176"/>
              <a:gd name="T24" fmla="*/ 214029608 w 176"/>
              <a:gd name="T25" fmla="*/ 268409701 h 176"/>
              <a:gd name="T26" fmla="*/ 114311410 w 176"/>
              <a:gd name="T27" fmla="*/ 176520619 h 176"/>
              <a:gd name="T28" fmla="*/ 107014804 w 176"/>
              <a:gd name="T29" fmla="*/ 174103506 h 176"/>
              <a:gd name="T30" fmla="*/ 97285476 w 176"/>
              <a:gd name="T31" fmla="*/ 183775061 h 176"/>
              <a:gd name="T32" fmla="*/ 99718198 w 176"/>
              <a:gd name="T33" fmla="*/ 191029503 h 176"/>
              <a:gd name="T34" fmla="*/ 206733002 w 176"/>
              <a:gd name="T35" fmla="*/ 287754363 h 176"/>
              <a:gd name="T36" fmla="*/ 214029608 w 176"/>
              <a:gd name="T37" fmla="*/ 290171476 h 176"/>
              <a:gd name="T38" fmla="*/ 221326213 w 176"/>
              <a:gd name="T39" fmla="*/ 287754363 h 176"/>
              <a:gd name="T40" fmla="*/ 328341017 w 176"/>
              <a:gd name="T41" fmla="*/ 191029503 h 176"/>
              <a:gd name="T42" fmla="*/ 330773739 w 176"/>
              <a:gd name="T43" fmla="*/ 183775061 h 176"/>
              <a:gd name="T44" fmla="*/ 321044411 w 176"/>
              <a:gd name="T45" fmla="*/ 174103506 h 1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32" y="72"/>
                </a:moveTo>
                <a:cubicBezTo>
                  <a:pt x="131" y="72"/>
                  <a:pt x="130" y="72"/>
                  <a:pt x="129" y="73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47" y="73"/>
                  <a:pt x="47" y="73"/>
                  <a:pt x="47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0" y="78"/>
                  <a:pt x="41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78"/>
                  <a:pt x="136" y="77"/>
                  <a:pt x="136" y="76"/>
                </a:cubicBezTo>
                <a:cubicBezTo>
                  <a:pt x="136" y="74"/>
                  <a:pt x="134" y="72"/>
                  <a:pt x="132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35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AAB4ED4-EF20-4EA5-97FD-2132EB170D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5801" y="555625"/>
            <a:ext cx="205979" cy="273050"/>
          </a:xfrm>
          <a:custGeom>
            <a:avLst/>
            <a:gdLst>
              <a:gd name="T0" fmla="*/ 221327019 w 176"/>
              <a:gd name="T1" fmla="*/ 137831296 h 176"/>
              <a:gd name="T2" fmla="*/ 214030387 w 176"/>
              <a:gd name="T3" fmla="*/ 135414183 h 176"/>
              <a:gd name="T4" fmla="*/ 206733755 w 176"/>
              <a:gd name="T5" fmla="*/ 137831296 h 176"/>
              <a:gd name="T6" fmla="*/ 99718561 w 176"/>
              <a:gd name="T7" fmla="*/ 234556156 h 176"/>
              <a:gd name="T8" fmla="*/ 97285830 w 176"/>
              <a:gd name="T9" fmla="*/ 241810598 h 176"/>
              <a:gd name="T10" fmla="*/ 107015193 w 176"/>
              <a:gd name="T11" fmla="*/ 251482153 h 176"/>
              <a:gd name="T12" fmla="*/ 114311826 w 176"/>
              <a:gd name="T13" fmla="*/ 249065040 h 176"/>
              <a:gd name="T14" fmla="*/ 214030387 w 176"/>
              <a:gd name="T15" fmla="*/ 157175958 h 176"/>
              <a:gd name="T16" fmla="*/ 313748948 w 176"/>
              <a:gd name="T17" fmla="*/ 249065040 h 176"/>
              <a:gd name="T18" fmla="*/ 321045580 w 176"/>
              <a:gd name="T19" fmla="*/ 251482153 h 176"/>
              <a:gd name="T20" fmla="*/ 330774943 w 176"/>
              <a:gd name="T21" fmla="*/ 241810598 h 176"/>
              <a:gd name="T22" fmla="*/ 328342213 w 176"/>
              <a:gd name="T23" fmla="*/ 234556156 h 176"/>
              <a:gd name="T24" fmla="*/ 221327019 w 176"/>
              <a:gd name="T25" fmla="*/ 137831296 h 176"/>
              <a:gd name="T26" fmla="*/ 214030387 w 176"/>
              <a:gd name="T27" fmla="*/ 0 h 176"/>
              <a:gd name="T28" fmla="*/ 0 w 176"/>
              <a:gd name="T29" fmla="*/ 212792830 h 176"/>
              <a:gd name="T30" fmla="*/ 214030387 w 176"/>
              <a:gd name="T31" fmla="*/ 425585659 h 176"/>
              <a:gd name="T32" fmla="*/ 428060774 w 176"/>
              <a:gd name="T33" fmla="*/ 212792830 h 176"/>
              <a:gd name="T34" fmla="*/ 214030387 w 176"/>
              <a:gd name="T35" fmla="*/ 0 h 176"/>
              <a:gd name="T36" fmla="*/ 214030387 w 176"/>
              <a:gd name="T37" fmla="*/ 406240997 h 176"/>
              <a:gd name="T38" fmla="*/ 19457166 w 176"/>
              <a:gd name="T39" fmla="*/ 212792830 h 176"/>
              <a:gd name="T40" fmla="*/ 214030387 w 176"/>
              <a:gd name="T41" fmla="*/ 19344662 h 176"/>
              <a:gd name="T42" fmla="*/ 408603608 w 176"/>
              <a:gd name="T43" fmla="*/ 212792830 h 176"/>
              <a:gd name="T44" fmla="*/ 214030387 w 176"/>
              <a:gd name="T45" fmla="*/ 406240997 h 1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76" h="176">
                <a:moveTo>
                  <a:pt x="91" y="57"/>
                </a:moveTo>
                <a:cubicBezTo>
                  <a:pt x="90" y="56"/>
                  <a:pt x="89" y="56"/>
                  <a:pt x="88" y="56"/>
                </a:cubicBezTo>
                <a:cubicBezTo>
                  <a:pt x="87" y="56"/>
                  <a:pt x="86" y="56"/>
                  <a:pt x="85" y="5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8"/>
                  <a:pt x="40" y="99"/>
                  <a:pt x="40" y="100"/>
                </a:cubicBezTo>
                <a:cubicBezTo>
                  <a:pt x="40" y="102"/>
                  <a:pt x="42" y="104"/>
                  <a:pt x="44" y="104"/>
                </a:cubicBezTo>
                <a:cubicBezTo>
                  <a:pt x="45" y="104"/>
                  <a:pt x="46" y="104"/>
                  <a:pt x="47" y="103"/>
                </a:cubicBezTo>
                <a:cubicBezTo>
                  <a:pt x="88" y="65"/>
                  <a:pt x="88" y="65"/>
                  <a:pt x="88" y="65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4"/>
                  <a:pt x="131" y="104"/>
                  <a:pt x="132" y="104"/>
                </a:cubicBezTo>
                <a:cubicBezTo>
                  <a:pt x="134" y="104"/>
                  <a:pt x="136" y="102"/>
                  <a:pt x="136" y="100"/>
                </a:cubicBezTo>
                <a:cubicBezTo>
                  <a:pt x="136" y="99"/>
                  <a:pt x="136" y="98"/>
                  <a:pt x="135" y="97"/>
                </a:cubicBezTo>
                <a:lnTo>
                  <a:pt x="91" y="57"/>
                </a:ln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35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51349" y="2694870"/>
            <a:ext cx="2508074" cy="4493330"/>
          </a:xfrm>
          <a:prstGeom prst="rect">
            <a:avLst/>
          </a:prstGeom>
          <a:solidFill>
            <a:srgbClr val="F6F6F6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38170" y="-177266"/>
            <a:ext cx="2508074" cy="4493330"/>
          </a:xfrm>
          <a:prstGeom prst="rect">
            <a:avLst/>
          </a:prstGeom>
          <a:solidFill>
            <a:srgbClr val="F6F6F6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7696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81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8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82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59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82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41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51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4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82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69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333CD2A7-B664-4368-A6DD-A60660366B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48866" y="555625"/>
            <a:ext cx="205978" cy="273050"/>
          </a:xfrm>
          <a:custGeom>
            <a:avLst/>
            <a:gdLst>
              <a:gd name="T0" fmla="*/ 214029608 w 176"/>
              <a:gd name="T1" fmla="*/ 0 h 176"/>
              <a:gd name="T2" fmla="*/ 0 w 176"/>
              <a:gd name="T3" fmla="*/ 212792830 h 176"/>
              <a:gd name="T4" fmla="*/ 214029608 w 176"/>
              <a:gd name="T5" fmla="*/ 425585659 h 176"/>
              <a:gd name="T6" fmla="*/ 428059215 w 176"/>
              <a:gd name="T7" fmla="*/ 212792830 h 176"/>
              <a:gd name="T8" fmla="*/ 214029608 w 176"/>
              <a:gd name="T9" fmla="*/ 0 h 176"/>
              <a:gd name="T10" fmla="*/ 214029608 w 176"/>
              <a:gd name="T11" fmla="*/ 406240997 h 176"/>
              <a:gd name="T12" fmla="*/ 19457095 w 176"/>
              <a:gd name="T13" fmla="*/ 212792830 h 176"/>
              <a:gd name="T14" fmla="*/ 214029608 w 176"/>
              <a:gd name="T15" fmla="*/ 19344662 h 176"/>
              <a:gd name="T16" fmla="*/ 408602120 w 176"/>
              <a:gd name="T17" fmla="*/ 212792830 h 176"/>
              <a:gd name="T18" fmla="*/ 214029608 w 176"/>
              <a:gd name="T19" fmla="*/ 406240997 h 176"/>
              <a:gd name="T20" fmla="*/ 321044411 w 176"/>
              <a:gd name="T21" fmla="*/ 174103506 h 176"/>
              <a:gd name="T22" fmla="*/ 313747806 w 176"/>
              <a:gd name="T23" fmla="*/ 176520619 h 176"/>
              <a:gd name="T24" fmla="*/ 214029608 w 176"/>
              <a:gd name="T25" fmla="*/ 268409701 h 176"/>
              <a:gd name="T26" fmla="*/ 114311410 w 176"/>
              <a:gd name="T27" fmla="*/ 176520619 h 176"/>
              <a:gd name="T28" fmla="*/ 107014804 w 176"/>
              <a:gd name="T29" fmla="*/ 174103506 h 176"/>
              <a:gd name="T30" fmla="*/ 97285476 w 176"/>
              <a:gd name="T31" fmla="*/ 183775061 h 176"/>
              <a:gd name="T32" fmla="*/ 99718198 w 176"/>
              <a:gd name="T33" fmla="*/ 191029503 h 176"/>
              <a:gd name="T34" fmla="*/ 206733002 w 176"/>
              <a:gd name="T35" fmla="*/ 287754363 h 176"/>
              <a:gd name="T36" fmla="*/ 214029608 w 176"/>
              <a:gd name="T37" fmla="*/ 290171476 h 176"/>
              <a:gd name="T38" fmla="*/ 221326213 w 176"/>
              <a:gd name="T39" fmla="*/ 287754363 h 176"/>
              <a:gd name="T40" fmla="*/ 328341017 w 176"/>
              <a:gd name="T41" fmla="*/ 191029503 h 176"/>
              <a:gd name="T42" fmla="*/ 330773739 w 176"/>
              <a:gd name="T43" fmla="*/ 183775061 h 176"/>
              <a:gd name="T44" fmla="*/ 321044411 w 176"/>
              <a:gd name="T45" fmla="*/ 174103506 h 1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32" y="72"/>
                </a:moveTo>
                <a:cubicBezTo>
                  <a:pt x="131" y="72"/>
                  <a:pt x="130" y="72"/>
                  <a:pt x="129" y="73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47" y="73"/>
                  <a:pt x="47" y="73"/>
                  <a:pt x="47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0" y="78"/>
                  <a:pt x="41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78"/>
                  <a:pt x="136" y="77"/>
                  <a:pt x="136" y="76"/>
                </a:cubicBezTo>
                <a:cubicBezTo>
                  <a:pt x="136" y="74"/>
                  <a:pt x="134" y="72"/>
                  <a:pt x="132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35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AAB4ED4-EF20-4EA5-97FD-2132EB170D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5801" y="555625"/>
            <a:ext cx="205979" cy="273050"/>
          </a:xfrm>
          <a:custGeom>
            <a:avLst/>
            <a:gdLst>
              <a:gd name="T0" fmla="*/ 221327019 w 176"/>
              <a:gd name="T1" fmla="*/ 137831296 h 176"/>
              <a:gd name="T2" fmla="*/ 214030387 w 176"/>
              <a:gd name="T3" fmla="*/ 135414183 h 176"/>
              <a:gd name="T4" fmla="*/ 206733755 w 176"/>
              <a:gd name="T5" fmla="*/ 137831296 h 176"/>
              <a:gd name="T6" fmla="*/ 99718561 w 176"/>
              <a:gd name="T7" fmla="*/ 234556156 h 176"/>
              <a:gd name="T8" fmla="*/ 97285830 w 176"/>
              <a:gd name="T9" fmla="*/ 241810598 h 176"/>
              <a:gd name="T10" fmla="*/ 107015193 w 176"/>
              <a:gd name="T11" fmla="*/ 251482153 h 176"/>
              <a:gd name="T12" fmla="*/ 114311826 w 176"/>
              <a:gd name="T13" fmla="*/ 249065040 h 176"/>
              <a:gd name="T14" fmla="*/ 214030387 w 176"/>
              <a:gd name="T15" fmla="*/ 157175958 h 176"/>
              <a:gd name="T16" fmla="*/ 313748948 w 176"/>
              <a:gd name="T17" fmla="*/ 249065040 h 176"/>
              <a:gd name="T18" fmla="*/ 321045580 w 176"/>
              <a:gd name="T19" fmla="*/ 251482153 h 176"/>
              <a:gd name="T20" fmla="*/ 330774943 w 176"/>
              <a:gd name="T21" fmla="*/ 241810598 h 176"/>
              <a:gd name="T22" fmla="*/ 328342213 w 176"/>
              <a:gd name="T23" fmla="*/ 234556156 h 176"/>
              <a:gd name="T24" fmla="*/ 221327019 w 176"/>
              <a:gd name="T25" fmla="*/ 137831296 h 176"/>
              <a:gd name="T26" fmla="*/ 214030387 w 176"/>
              <a:gd name="T27" fmla="*/ 0 h 176"/>
              <a:gd name="T28" fmla="*/ 0 w 176"/>
              <a:gd name="T29" fmla="*/ 212792830 h 176"/>
              <a:gd name="T30" fmla="*/ 214030387 w 176"/>
              <a:gd name="T31" fmla="*/ 425585659 h 176"/>
              <a:gd name="T32" fmla="*/ 428060774 w 176"/>
              <a:gd name="T33" fmla="*/ 212792830 h 176"/>
              <a:gd name="T34" fmla="*/ 214030387 w 176"/>
              <a:gd name="T35" fmla="*/ 0 h 176"/>
              <a:gd name="T36" fmla="*/ 214030387 w 176"/>
              <a:gd name="T37" fmla="*/ 406240997 h 176"/>
              <a:gd name="T38" fmla="*/ 19457166 w 176"/>
              <a:gd name="T39" fmla="*/ 212792830 h 176"/>
              <a:gd name="T40" fmla="*/ 214030387 w 176"/>
              <a:gd name="T41" fmla="*/ 19344662 h 176"/>
              <a:gd name="T42" fmla="*/ 408603608 w 176"/>
              <a:gd name="T43" fmla="*/ 212792830 h 176"/>
              <a:gd name="T44" fmla="*/ 214030387 w 176"/>
              <a:gd name="T45" fmla="*/ 406240997 h 1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76" h="176">
                <a:moveTo>
                  <a:pt x="91" y="57"/>
                </a:moveTo>
                <a:cubicBezTo>
                  <a:pt x="90" y="56"/>
                  <a:pt x="89" y="56"/>
                  <a:pt x="88" y="56"/>
                </a:cubicBezTo>
                <a:cubicBezTo>
                  <a:pt x="87" y="56"/>
                  <a:pt x="86" y="56"/>
                  <a:pt x="85" y="5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8"/>
                  <a:pt x="40" y="99"/>
                  <a:pt x="40" y="100"/>
                </a:cubicBezTo>
                <a:cubicBezTo>
                  <a:pt x="40" y="102"/>
                  <a:pt x="42" y="104"/>
                  <a:pt x="44" y="104"/>
                </a:cubicBezTo>
                <a:cubicBezTo>
                  <a:pt x="45" y="104"/>
                  <a:pt x="46" y="104"/>
                  <a:pt x="47" y="103"/>
                </a:cubicBezTo>
                <a:cubicBezTo>
                  <a:pt x="88" y="65"/>
                  <a:pt x="88" y="65"/>
                  <a:pt x="88" y="65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4"/>
                  <a:pt x="131" y="104"/>
                  <a:pt x="132" y="104"/>
                </a:cubicBezTo>
                <a:cubicBezTo>
                  <a:pt x="134" y="104"/>
                  <a:pt x="136" y="102"/>
                  <a:pt x="136" y="100"/>
                </a:cubicBezTo>
                <a:cubicBezTo>
                  <a:pt x="136" y="99"/>
                  <a:pt x="136" y="98"/>
                  <a:pt x="135" y="97"/>
                </a:cubicBezTo>
                <a:lnTo>
                  <a:pt x="91" y="57"/>
                </a:ln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35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451349" y="2694870"/>
            <a:ext cx="2508074" cy="4493330"/>
          </a:xfrm>
          <a:prstGeom prst="rect">
            <a:avLst/>
          </a:prstGeom>
          <a:solidFill>
            <a:srgbClr val="F6F6F6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38170" y="-177266"/>
            <a:ext cx="2508074" cy="4493330"/>
          </a:xfrm>
          <a:prstGeom prst="rect">
            <a:avLst/>
          </a:prstGeom>
          <a:solidFill>
            <a:srgbClr val="F6F6F6"/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68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5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7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4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2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8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9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70FD5-02D6-448E-82ED-6D6A5F4BA81C}" type="datetimeFigureOut">
              <a:rPr lang="ko-KR" altLang="en-US" smtClean="0"/>
              <a:pPr/>
              <a:t>2020-10-30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93D4A-21D9-4A61-8117-107AAA6F8C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C625-CF53-4EE9-A0FD-91B105B5FF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D59FF-588D-402A-B3D5-0FC3056ADD0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1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 rot="20621931">
            <a:off x="2146705" y="1099048"/>
            <a:ext cx="7694454" cy="126573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800" spc="-150" dirty="0">
                <a:solidFill>
                  <a:srgbClr val="8CC63F">
                    <a:alpha val="98000"/>
                  </a:srgbClr>
                </a:solidFill>
                <a:latin typeface="Helvetica 95 Black" pitchFamily="34" charset="0"/>
                <a:ea typeface="-윤고딕350" pitchFamily="18" charset="-127"/>
              </a:rPr>
              <a:t>Web Programming</a:t>
            </a:r>
            <a:endParaRPr lang="en-US" altLang="ko-KR" sz="5800" spc="-150" dirty="0">
              <a:solidFill>
                <a:schemeClr val="bg1">
                  <a:alpha val="98000"/>
                </a:schemeClr>
              </a:solidFill>
              <a:latin typeface="Helvetica 95 Black" pitchFamily="34" charset="0"/>
              <a:ea typeface="-윤고딕350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-2700808" y="692696"/>
            <a:ext cx="4104456" cy="4104456"/>
          </a:xfrm>
          <a:prstGeom prst="ellipse">
            <a:avLst/>
          </a:prstGeom>
          <a:noFill/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-1151358" y="2367032"/>
            <a:ext cx="3222208" cy="3222208"/>
          </a:xfrm>
          <a:prstGeom prst="ellipse">
            <a:avLst/>
          </a:prstGeom>
          <a:noFill/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20617117">
            <a:off x="-1478012" y="3009239"/>
            <a:ext cx="10608554" cy="5691813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02112" y="536805"/>
            <a:ext cx="8075354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3EF818-90B9-4709-AAEC-994A4FB13E32}"/>
              </a:ext>
            </a:extLst>
          </p:cNvPr>
          <p:cNvSpPr txBox="1"/>
          <p:nvPr/>
        </p:nvSpPr>
        <p:spPr>
          <a:xfrm>
            <a:off x="3933800" y="5229200"/>
            <a:ext cx="47195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팀장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최주형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팀원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: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최정민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최혜원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606F36-1E25-48FE-844B-B45FFE1D5C99}"/>
              </a:ext>
            </a:extLst>
          </p:cNvPr>
          <p:cNvSpPr/>
          <p:nvPr/>
        </p:nvSpPr>
        <p:spPr>
          <a:xfrm rot="20621931">
            <a:off x="4492915" y="2000249"/>
            <a:ext cx="3838462" cy="126573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800" spc="-150" dirty="0">
                <a:solidFill>
                  <a:schemeClr val="bg1"/>
                </a:solidFill>
                <a:latin typeface="Helvetica 95 Black" pitchFamily="34" charset="0"/>
                <a:ea typeface="-윤고딕350" pitchFamily="18" charset="-127"/>
              </a:rPr>
              <a:t>고민사거리</a:t>
            </a:r>
            <a:endParaRPr lang="en-US" altLang="ko-KR" sz="5800" spc="-150" dirty="0">
              <a:solidFill>
                <a:schemeClr val="bg1"/>
              </a:solidFill>
              <a:latin typeface="Helvetica 95 Black" pitchFamily="34" charset="0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0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6E99E81-604C-4246-A3E2-3933126D8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404664"/>
            <a:ext cx="5666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기대 효과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9B986C2A-89A3-484F-BB4B-7A019391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2039" y="1458951"/>
            <a:ext cx="4288353" cy="4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원하는 음식 종류별로 맛집 찾기 가능</a:t>
            </a:r>
            <a:endParaRPr lang="en-US" altLang="ko-KR" sz="2000" b="1" dirty="0">
              <a:solidFill>
                <a:srgbClr val="656D78"/>
              </a:solidFill>
              <a:latin typeface="Source Sans Pro Light" panose="020B0403030403020204" pitchFamily="34" charset="0"/>
              <a:ea typeface="-윤고딕330"/>
            </a:endParaRP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EA70DD4F-EA86-46DF-90AA-C2E91A57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134" y="1937436"/>
            <a:ext cx="4211409" cy="42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한식 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 양식 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/ 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중식 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/ 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일식 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/ 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분식 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/ 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아시안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2AC39D-79E4-45DA-930A-8834D5C8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2443511"/>
            <a:ext cx="2882520" cy="42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카테고리 필터링 결과 표시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9BB2FB6-1550-4B75-8624-40BFB81195F0}"/>
              </a:ext>
            </a:extLst>
          </p:cNvPr>
          <p:cNvSpPr>
            <a:spLocks noEditPoints="1"/>
          </p:cNvSpPr>
          <p:nvPr/>
        </p:nvSpPr>
        <p:spPr bwMode="auto">
          <a:xfrm>
            <a:off x="3419872" y="1556792"/>
            <a:ext cx="332716" cy="318739"/>
          </a:xfrm>
          <a:custGeom>
            <a:avLst/>
            <a:gdLst>
              <a:gd name="T0" fmla="*/ 29 w 143"/>
              <a:gd name="T1" fmla="*/ 29 h 111"/>
              <a:gd name="T2" fmla="*/ 0 w 143"/>
              <a:gd name="T3" fmla="*/ 29 h 111"/>
              <a:gd name="T4" fmla="*/ 0 w 143"/>
              <a:gd name="T5" fmla="*/ 0 h 111"/>
              <a:gd name="T6" fmla="*/ 29 w 143"/>
              <a:gd name="T7" fmla="*/ 0 h 111"/>
              <a:gd name="T8" fmla="*/ 29 w 143"/>
              <a:gd name="T9" fmla="*/ 29 h 111"/>
              <a:gd name="T10" fmla="*/ 29 w 143"/>
              <a:gd name="T11" fmla="*/ 70 h 111"/>
              <a:gd name="T12" fmla="*/ 0 w 143"/>
              <a:gd name="T13" fmla="*/ 70 h 111"/>
              <a:gd name="T14" fmla="*/ 0 w 143"/>
              <a:gd name="T15" fmla="*/ 41 h 111"/>
              <a:gd name="T16" fmla="*/ 29 w 143"/>
              <a:gd name="T17" fmla="*/ 41 h 111"/>
              <a:gd name="T18" fmla="*/ 29 w 143"/>
              <a:gd name="T19" fmla="*/ 70 h 111"/>
              <a:gd name="T20" fmla="*/ 29 w 143"/>
              <a:gd name="T21" fmla="*/ 111 h 111"/>
              <a:gd name="T22" fmla="*/ 0 w 143"/>
              <a:gd name="T23" fmla="*/ 111 h 111"/>
              <a:gd name="T24" fmla="*/ 0 w 143"/>
              <a:gd name="T25" fmla="*/ 82 h 111"/>
              <a:gd name="T26" fmla="*/ 29 w 143"/>
              <a:gd name="T27" fmla="*/ 82 h 111"/>
              <a:gd name="T28" fmla="*/ 29 w 143"/>
              <a:gd name="T29" fmla="*/ 111 h 111"/>
              <a:gd name="T30" fmla="*/ 143 w 143"/>
              <a:gd name="T31" fmla="*/ 24 h 111"/>
              <a:gd name="T32" fmla="*/ 48 w 143"/>
              <a:gd name="T33" fmla="*/ 24 h 111"/>
              <a:gd name="T34" fmla="*/ 48 w 143"/>
              <a:gd name="T35" fmla="*/ 10 h 111"/>
              <a:gd name="T36" fmla="*/ 143 w 143"/>
              <a:gd name="T37" fmla="*/ 10 h 111"/>
              <a:gd name="T38" fmla="*/ 143 w 143"/>
              <a:gd name="T39" fmla="*/ 24 h 111"/>
              <a:gd name="T40" fmla="*/ 143 w 143"/>
              <a:gd name="T41" fmla="*/ 66 h 111"/>
              <a:gd name="T42" fmla="*/ 48 w 143"/>
              <a:gd name="T43" fmla="*/ 66 h 111"/>
              <a:gd name="T44" fmla="*/ 48 w 143"/>
              <a:gd name="T45" fmla="*/ 51 h 111"/>
              <a:gd name="T46" fmla="*/ 143 w 143"/>
              <a:gd name="T47" fmla="*/ 51 h 111"/>
              <a:gd name="T48" fmla="*/ 143 w 143"/>
              <a:gd name="T49" fmla="*/ 66 h 111"/>
              <a:gd name="T50" fmla="*/ 143 w 143"/>
              <a:gd name="T51" fmla="*/ 104 h 111"/>
              <a:gd name="T52" fmla="*/ 48 w 143"/>
              <a:gd name="T53" fmla="*/ 104 h 111"/>
              <a:gd name="T54" fmla="*/ 48 w 143"/>
              <a:gd name="T55" fmla="*/ 90 h 111"/>
              <a:gd name="T56" fmla="*/ 143 w 143"/>
              <a:gd name="T57" fmla="*/ 90 h 111"/>
              <a:gd name="T58" fmla="*/ 143 w 143"/>
              <a:gd name="T59" fmla="*/ 10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11">
                <a:moveTo>
                  <a:pt x="29" y="29"/>
                </a:moveTo>
                <a:lnTo>
                  <a:pt x="0" y="29"/>
                </a:lnTo>
                <a:lnTo>
                  <a:pt x="0" y="0"/>
                </a:lnTo>
                <a:lnTo>
                  <a:pt x="29" y="0"/>
                </a:lnTo>
                <a:lnTo>
                  <a:pt x="29" y="29"/>
                </a:lnTo>
                <a:close/>
                <a:moveTo>
                  <a:pt x="29" y="70"/>
                </a:moveTo>
                <a:lnTo>
                  <a:pt x="0" y="70"/>
                </a:lnTo>
                <a:lnTo>
                  <a:pt x="0" y="41"/>
                </a:lnTo>
                <a:lnTo>
                  <a:pt x="29" y="41"/>
                </a:lnTo>
                <a:lnTo>
                  <a:pt x="29" y="70"/>
                </a:lnTo>
                <a:close/>
                <a:moveTo>
                  <a:pt x="29" y="111"/>
                </a:moveTo>
                <a:lnTo>
                  <a:pt x="0" y="111"/>
                </a:lnTo>
                <a:lnTo>
                  <a:pt x="0" y="82"/>
                </a:lnTo>
                <a:lnTo>
                  <a:pt x="29" y="82"/>
                </a:lnTo>
                <a:lnTo>
                  <a:pt x="29" y="111"/>
                </a:lnTo>
                <a:close/>
                <a:moveTo>
                  <a:pt x="143" y="24"/>
                </a:moveTo>
                <a:lnTo>
                  <a:pt x="48" y="24"/>
                </a:lnTo>
                <a:lnTo>
                  <a:pt x="48" y="10"/>
                </a:lnTo>
                <a:lnTo>
                  <a:pt x="143" y="10"/>
                </a:lnTo>
                <a:lnTo>
                  <a:pt x="143" y="24"/>
                </a:lnTo>
                <a:close/>
                <a:moveTo>
                  <a:pt x="143" y="66"/>
                </a:moveTo>
                <a:lnTo>
                  <a:pt x="48" y="66"/>
                </a:lnTo>
                <a:lnTo>
                  <a:pt x="48" y="51"/>
                </a:lnTo>
                <a:lnTo>
                  <a:pt x="143" y="51"/>
                </a:lnTo>
                <a:lnTo>
                  <a:pt x="143" y="66"/>
                </a:lnTo>
                <a:close/>
                <a:moveTo>
                  <a:pt x="143" y="104"/>
                </a:moveTo>
                <a:lnTo>
                  <a:pt x="48" y="104"/>
                </a:lnTo>
                <a:lnTo>
                  <a:pt x="48" y="90"/>
                </a:lnTo>
                <a:lnTo>
                  <a:pt x="143" y="90"/>
                </a:lnTo>
                <a:lnTo>
                  <a:pt x="143" y="1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15">
            <a:extLst>
              <a:ext uri="{FF2B5EF4-FFF2-40B4-BE49-F238E27FC236}">
                <a16:creationId xmlns:a16="http://schemas.microsoft.com/office/drawing/2014/main" id="{4E05A524-C509-4840-9391-1371BB3FC42A}"/>
              </a:ext>
            </a:extLst>
          </p:cNvPr>
          <p:cNvSpPr>
            <a:spLocks noEditPoints="1"/>
          </p:cNvSpPr>
          <p:nvPr/>
        </p:nvSpPr>
        <p:spPr bwMode="auto">
          <a:xfrm>
            <a:off x="3635896" y="2475396"/>
            <a:ext cx="385797" cy="377540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2" y="8"/>
              </a:cxn>
              <a:cxn ang="0">
                <a:pos x="92" y="28"/>
              </a:cxn>
              <a:cxn ang="0">
                <a:pos x="72" y="58"/>
              </a:cxn>
              <a:cxn ang="0">
                <a:pos x="64" y="96"/>
              </a:cxn>
              <a:cxn ang="0">
                <a:pos x="64" y="108"/>
              </a:cxn>
              <a:cxn ang="0">
                <a:pos x="70" y="130"/>
              </a:cxn>
              <a:cxn ang="0">
                <a:pos x="8" y="208"/>
              </a:cxn>
              <a:cxn ang="0">
                <a:pos x="8" y="208"/>
              </a:cxn>
              <a:cxn ang="0">
                <a:pos x="0" y="228"/>
              </a:cxn>
              <a:cxn ang="0">
                <a:pos x="2" y="238"/>
              </a:cxn>
              <a:cxn ang="0">
                <a:pos x="18" y="254"/>
              </a:cxn>
              <a:cxn ang="0">
                <a:pos x="28" y="256"/>
              </a:cxn>
              <a:cxn ang="0">
                <a:pos x="48" y="248"/>
              </a:cxn>
              <a:cxn ang="0">
                <a:pos x="116" y="180"/>
              </a:cxn>
              <a:cxn ang="0">
                <a:pos x="126" y="186"/>
              </a:cxn>
              <a:cxn ang="0">
                <a:pos x="148" y="192"/>
              </a:cxn>
              <a:cxn ang="0">
                <a:pos x="160" y="192"/>
              </a:cxn>
              <a:cxn ang="0">
                <a:pos x="198" y="184"/>
              </a:cxn>
              <a:cxn ang="0">
                <a:pos x="228" y="164"/>
              </a:cxn>
              <a:cxn ang="0">
                <a:pos x="248" y="134"/>
              </a:cxn>
              <a:cxn ang="0">
                <a:pos x="256" y="96"/>
              </a:cxn>
              <a:cxn ang="0">
                <a:pos x="254" y="76"/>
              </a:cxn>
              <a:cxn ang="0">
                <a:pos x="240" y="42"/>
              </a:cxn>
              <a:cxn ang="0">
                <a:pos x="214" y="16"/>
              </a:cxn>
              <a:cxn ang="0">
                <a:pos x="180" y="2"/>
              </a:cxn>
              <a:cxn ang="0">
                <a:pos x="38" y="238"/>
              </a:cxn>
              <a:cxn ang="0">
                <a:pos x="34" y="240"/>
              </a:cxn>
              <a:cxn ang="0">
                <a:pos x="28" y="242"/>
              </a:cxn>
              <a:cxn ang="0">
                <a:pos x="18" y="238"/>
              </a:cxn>
              <a:cxn ang="0">
                <a:pos x="14" y="228"/>
              </a:cxn>
              <a:cxn ang="0">
                <a:pos x="16" y="222"/>
              </a:cxn>
              <a:cxn ang="0">
                <a:pos x="18" y="218"/>
              </a:cxn>
              <a:cxn ang="0">
                <a:pos x="82" y="154"/>
              </a:cxn>
              <a:cxn ang="0">
                <a:pos x="102" y="174"/>
              </a:cxn>
              <a:cxn ang="0">
                <a:pos x="160" y="176"/>
              </a:cxn>
              <a:cxn ang="0">
                <a:pos x="144" y="174"/>
              </a:cxn>
              <a:cxn ang="0">
                <a:pos x="116" y="162"/>
              </a:cxn>
              <a:cxn ang="0">
                <a:pos x="94" y="140"/>
              </a:cxn>
              <a:cxn ang="0">
                <a:pos x="82" y="112"/>
              </a:cxn>
              <a:cxn ang="0">
                <a:pos x="80" y="96"/>
              </a:cxn>
              <a:cxn ang="0">
                <a:pos x="86" y="64"/>
              </a:cxn>
              <a:cxn ang="0">
                <a:pos x="104" y="40"/>
              </a:cxn>
              <a:cxn ang="0">
                <a:pos x="128" y="22"/>
              </a:cxn>
              <a:cxn ang="0">
                <a:pos x="160" y="16"/>
              </a:cxn>
              <a:cxn ang="0">
                <a:pos x="176" y="18"/>
              </a:cxn>
              <a:cxn ang="0">
                <a:pos x="204" y="30"/>
              </a:cxn>
              <a:cxn ang="0">
                <a:pos x="226" y="52"/>
              </a:cxn>
              <a:cxn ang="0">
                <a:pos x="238" y="80"/>
              </a:cxn>
              <a:cxn ang="0">
                <a:pos x="240" y="96"/>
              </a:cxn>
              <a:cxn ang="0">
                <a:pos x="234" y="128"/>
              </a:cxn>
              <a:cxn ang="0">
                <a:pos x="216" y="152"/>
              </a:cxn>
              <a:cxn ang="0">
                <a:pos x="192" y="170"/>
              </a:cxn>
              <a:cxn ang="0">
                <a:pos x="160" y="176"/>
              </a:cxn>
            </a:cxnLst>
            <a:rect l="0" t="0" r="r" b="b"/>
            <a:pathLst>
              <a:path w="256" h="256">
                <a:moveTo>
                  <a:pt x="160" y="0"/>
                </a:moveTo>
                <a:lnTo>
                  <a:pt x="160" y="0"/>
                </a:lnTo>
                <a:lnTo>
                  <a:pt x="140" y="2"/>
                </a:lnTo>
                <a:lnTo>
                  <a:pt x="122" y="8"/>
                </a:lnTo>
                <a:lnTo>
                  <a:pt x="106" y="16"/>
                </a:lnTo>
                <a:lnTo>
                  <a:pt x="92" y="28"/>
                </a:lnTo>
                <a:lnTo>
                  <a:pt x="80" y="42"/>
                </a:lnTo>
                <a:lnTo>
                  <a:pt x="72" y="58"/>
                </a:lnTo>
                <a:lnTo>
                  <a:pt x="66" y="76"/>
                </a:lnTo>
                <a:lnTo>
                  <a:pt x="64" y="96"/>
                </a:lnTo>
                <a:lnTo>
                  <a:pt x="64" y="96"/>
                </a:lnTo>
                <a:lnTo>
                  <a:pt x="64" y="108"/>
                </a:lnTo>
                <a:lnTo>
                  <a:pt x="66" y="120"/>
                </a:lnTo>
                <a:lnTo>
                  <a:pt x="70" y="130"/>
                </a:lnTo>
                <a:lnTo>
                  <a:pt x="76" y="140"/>
                </a:lnTo>
                <a:lnTo>
                  <a:pt x="8" y="208"/>
                </a:lnTo>
                <a:lnTo>
                  <a:pt x="8" y="208"/>
                </a:lnTo>
                <a:lnTo>
                  <a:pt x="8" y="208"/>
                </a:lnTo>
                <a:lnTo>
                  <a:pt x="2" y="216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40" y="254"/>
                </a:lnTo>
                <a:lnTo>
                  <a:pt x="48" y="248"/>
                </a:lnTo>
                <a:lnTo>
                  <a:pt x="48" y="248"/>
                </a:lnTo>
                <a:lnTo>
                  <a:pt x="116" y="180"/>
                </a:lnTo>
                <a:lnTo>
                  <a:pt x="116" y="180"/>
                </a:lnTo>
                <a:lnTo>
                  <a:pt x="126" y="186"/>
                </a:lnTo>
                <a:lnTo>
                  <a:pt x="136" y="190"/>
                </a:lnTo>
                <a:lnTo>
                  <a:pt x="148" y="192"/>
                </a:lnTo>
                <a:lnTo>
                  <a:pt x="160" y="192"/>
                </a:lnTo>
                <a:lnTo>
                  <a:pt x="160" y="192"/>
                </a:lnTo>
                <a:lnTo>
                  <a:pt x="180" y="190"/>
                </a:lnTo>
                <a:lnTo>
                  <a:pt x="198" y="184"/>
                </a:lnTo>
                <a:lnTo>
                  <a:pt x="214" y="176"/>
                </a:lnTo>
                <a:lnTo>
                  <a:pt x="228" y="164"/>
                </a:lnTo>
                <a:lnTo>
                  <a:pt x="240" y="150"/>
                </a:lnTo>
                <a:lnTo>
                  <a:pt x="248" y="134"/>
                </a:lnTo>
                <a:lnTo>
                  <a:pt x="254" y="116"/>
                </a:lnTo>
                <a:lnTo>
                  <a:pt x="256" y="96"/>
                </a:lnTo>
                <a:lnTo>
                  <a:pt x="256" y="96"/>
                </a:lnTo>
                <a:lnTo>
                  <a:pt x="254" y="76"/>
                </a:lnTo>
                <a:lnTo>
                  <a:pt x="248" y="58"/>
                </a:lnTo>
                <a:lnTo>
                  <a:pt x="240" y="42"/>
                </a:lnTo>
                <a:lnTo>
                  <a:pt x="228" y="28"/>
                </a:lnTo>
                <a:lnTo>
                  <a:pt x="214" y="16"/>
                </a:lnTo>
                <a:lnTo>
                  <a:pt x="198" y="8"/>
                </a:lnTo>
                <a:lnTo>
                  <a:pt x="180" y="2"/>
                </a:lnTo>
                <a:lnTo>
                  <a:pt x="160" y="0"/>
                </a:lnTo>
                <a:close/>
                <a:moveTo>
                  <a:pt x="38" y="238"/>
                </a:moveTo>
                <a:lnTo>
                  <a:pt x="38" y="238"/>
                </a:lnTo>
                <a:lnTo>
                  <a:pt x="34" y="240"/>
                </a:lnTo>
                <a:lnTo>
                  <a:pt x="28" y="242"/>
                </a:lnTo>
                <a:lnTo>
                  <a:pt x="28" y="242"/>
                </a:lnTo>
                <a:lnTo>
                  <a:pt x="22" y="240"/>
                </a:lnTo>
                <a:lnTo>
                  <a:pt x="18" y="238"/>
                </a:lnTo>
                <a:lnTo>
                  <a:pt x="16" y="234"/>
                </a:lnTo>
                <a:lnTo>
                  <a:pt x="14" y="228"/>
                </a:lnTo>
                <a:lnTo>
                  <a:pt x="14" y="228"/>
                </a:lnTo>
                <a:lnTo>
                  <a:pt x="16" y="222"/>
                </a:lnTo>
                <a:lnTo>
                  <a:pt x="18" y="218"/>
                </a:lnTo>
                <a:lnTo>
                  <a:pt x="18" y="218"/>
                </a:lnTo>
                <a:lnTo>
                  <a:pt x="82" y="154"/>
                </a:lnTo>
                <a:lnTo>
                  <a:pt x="82" y="154"/>
                </a:lnTo>
                <a:lnTo>
                  <a:pt x="92" y="164"/>
                </a:lnTo>
                <a:lnTo>
                  <a:pt x="102" y="174"/>
                </a:lnTo>
                <a:lnTo>
                  <a:pt x="38" y="238"/>
                </a:lnTo>
                <a:close/>
                <a:moveTo>
                  <a:pt x="160" y="176"/>
                </a:moveTo>
                <a:lnTo>
                  <a:pt x="160" y="176"/>
                </a:lnTo>
                <a:lnTo>
                  <a:pt x="144" y="174"/>
                </a:lnTo>
                <a:lnTo>
                  <a:pt x="128" y="170"/>
                </a:lnTo>
                <a:lnTo>
                  <a:pt x="116" y="162"/>
                </a:lnTo>
                <a:lnTo>
                  <a:pt x="104" y="152"/>
                </a:lnTo>
                <a:lnTo>
                  <a:pt x="94" y="140"/>
                </a:lnTo>
                <a:lnTo>
                  <a:pt x="86" y="128"/>
                </a:lnTo>
                <a:lnTo>
                  <a:pt x="82" y="112"/>
                </a:lnTo>
                <a:lnTo>
                  <a:pt x="80" y="96"/>
                </a:lnTo>
                <a:lnTo>
                  <a:pt x="80" y="96"/>
                </a:lnTo>
                <a:lnTo>
                  <a:pt x="82" y="80"/>
                </a:lnTo>
                <a:lnTo>
                  <a:pt x="86" y="64"/>
                </a:lnTo>
                <a:lnTo>
                  <a:pt x="94" y="52"/>
                </a:lnTo>
                <a:lnTo>
                  <a:pt x="104" y="40"/>
                </a:lnTo>
                <a:lnTo>
                  <a:pt x="116" y="30"/>
                </a:lnTo>
                <a:lnTo>
                  <a:pt x="128" y="22"/>
                </a:lnTo>
                <a:lnTo>
                  <a:pt x="144" y="18"/>
                </a:lnTo>
                <a:lnTo>
                  <a:pt x="160" y="16"/>
                </a:lnTo>
                <a:lnTo>
                  <a:pt x="160" y="16"/>
                </a:lnTo>
                <a:lnTo>
                  <a:pt x="176" y="18"/>
                </a:lnTo>
                <a:lnTo>
                  <a:pt x="192" y="22"/>
                </a:lnTo>
                <a:lnTo>
                  <a:pt x="204" y="30"/>
                </a:lnTo>
                <a:lnTo>
                  <a:pt x="216" y="40"/>
                </a:lnTo>
                <a:lnTo>
                  <a:pt x="226" y="52"/>
                </a:lnTo>
                <a:lnTo>
                  <a:pt x="234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4" y="128"/>
                </a:lnTo>
                <a:lnTo>
                  <a:pt x="226" y="140"/>
                </a:lnTo>
                <a:lnTo>
                  <a:pt x="216" y="152"/>
                </a:lnTo>
                <a:lnTo>
                  <a:pt x="204" y="162"/>
                </a:lnTo>
                <a:lnTo>
                  <a:pt x="192" y="170"/>
                </a:lnTo>
                <a:lnTo>
                  <a:pt x="176" y="174"/>
                </a:lnTo>
                <a:lnTo>
                  <a:pt x="160" y="17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F7C0794-EB20-4923-AEE0-20C94804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24" y="2906279"/>
            <a:ext cx="3911648" cy="42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필터링하고 싶지 않을 때는 그냥 검색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39" name="Freeform 115">
            <a:extLst>
              <a:ext uri="{FF2B5EF4-FFF2-40B4-BE49-F238E27FC236}">
                <a16:creationId xmlns:a16="http://schemas.microsoft.com/office/drawing/2014/main" id="{3072124E-641B-4D63-A2DE-25E947979DE7}"/>
              </a:ext>
            </a:extLst>
          </p:cNvPr>
          <p:cNvSpPr>
            <a:spLocks noEditPoints="1"/>
          </p:cNvSpPr>
          <p:nvPr/>
        </p:nvSpPr>
        <p:spPr bwMode="auto">
          <a:xfrm>
            <a:off x="3658629" y="2955851"/>
            <a:ext cx="385797" cy="377540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2" y="8"/>
              </a:cxn>
              <a:cxn ang="0">
                <a:pos x="92" y="28"/>
              </a:cxn>
              <a:cxn ang="0">
                <a:pos x="72" y="58"/>
              </a:cxn>
              <a:cxn ang="0">
                <a:pos x="64" y="96"/>
              </a:cxn>
              <a:cxn ang="0">
                <a:pos x="64" y="108"/>
              </a:cxn>
              <a:cxn ang="0">
                <a:pos x="70" y="130"/>
              </a:cxn>
              <a:cxn ang="0">
                <a:pos x="8" y="208"/>
              </a:cxn>
              <a:cxn ang="0">
                <a:pos x="8" y="208"/>
              </a:cxn>
              <a:cxn ang="0">
                <a:pos x="0" y="228"/>
              </a:cxn>
              <a:cxn ang="0">
                <a:pos x="2" y="238"/>
              </a:cxn>
              <a:cxn ang="0">
                <a:pos x="18" y="254"/>
              </a:cxn>
              <a:cxn ang="0">
                <a:pos x="28" y="256"/>
              </a:cxn>
              <a:cxn ang="0">
                <a:pos x="48" y="248"/>
              </a:cxn>
              <a:cxn ang="0">
                <a:pos x="116" y="180"/>
              </a:cxn>
              <a:cxn ang="0">
                <a:pos x="126" y="186"/>
              </a:cxn>
              <a:cxn ang="0">
                <a:pos x="148" y="192"/>
              </a:cxn>
              <a:cxn ang="0">
                <a:pos x="160" y="192"/>
              </a:cxn>
              <a:cxn ang="0">
                <a:pos x="198" y="184"/>
              </a:cxn>
              <a:cxn ang="0">
                <a:pos x="228" y="164"/>
              </a:cxn>
              <a:cxn ang="0">
                <a:pos x="248" y="134"/>
              </a:cxn>
              <a:cxn ang="0">
                <a:pos x="256" y="96"/>
              </a:cxn>
              <a:cxn ang="0">
                <a:pos x="254" y="76"/>
              </a:cxn>
              <a:cxn ang="0">
                <a:pos x="240" y="42"/>
              </a:cxn>
              <a:cxn ang="0">
                <a:pos x="214" y="16"/>
              </a:cxn>
              <a:cxn ang="0">
                <a:pos x="180" y="2"/>
              </a:cxn>
              <a:cxn ang="0">
                <a:pos x="38" y="238"/>
              </a:cxn>
              <a:cxn ang="0">
                <a:pos x="34" y="240"/>
              </a:cxn>
              <a:cxn ang="0">
                <a:pos x="28" y="242"/>
              </a:cxn>
              <a:cxn ang="0">
                <a:pos x="18" y="238"/>
              </a:cxn>
              <a:cxn ang="0">
                <a:pos x="14" y="228"/>
              </a:cxn>
              <a:cxn ang="0">
                <a:pos x="16" y="222"/>
              </a:cxn>
              <a:cxn ang="0">
                <a:pos x="18" y="218"/>
              </a:cxn>
              <a:cxn ang="0">
                <a:pos x="82" y="154"/>
              </a:cxn>
              <a:cxn ang="0">
                <a:pos x="102" y="174"/>
              </a:cxn>
              <a:cxn ang="0">
                <a:pos x="160" y="176"/>
              </a:cxn>
              <a:cxn ang="0">
                <a:pos x="144" y="174"/>
              </a:cxn>
              <a:cxn ang="0">
                <a:pos x="116" y="162"/>
              </a:cxn>
              <a:cxn ang="0">
                <a:pos x="94" y="140"/>
              </a:cxn>
              <a:cxn ang="0">
                <a:pos x="82" y="112"/>
              </a:cxn>
              <a:cxn ang="0">
                <a:pos x="80" y="96"/>
              </a:cxn>
              <a:cxn ang="0">
                <a:pos x="86" y="64"/>
              </a:cxn>
              <a:cxn ang="0">
                <a:pos x="104" y="40"/>
              </a:cxn>
              <a:cxn ang="0">
                <a:pos x="128" y="22"/>
              </a:cxn>
              <a:cxn ang="0">
                <a:pos x="160" y="16"/>
              </a:cxn>
              <a:cxn ang="0">
                <a:pos x="176" y="18"/>
              </a:cxn>
              <a:cxn ang="0">
                <a:pos x="204" y="30"/>
              </a:cxn>
              <a:cxn ang="0">
                <a:pos x="226" y="52"/>
              </a:cxn>
              <a:cxn ang="0">
                <a:pos x="238" y="80"/>
              </a:cxn>
              <a:cxn ang="0">
                <a:pos x="240" y="96"/>
              </a:cxn>
              <a:cxn ang="0">
                <a:pos x="234" y="128"/>
              </a:cxn>
              <a:cxn ang="0">
                <a:pos x="216" y="152"/>
              </a:cxn>
              <a:cxn ang="0">
                <a:pos x="192" y="170"/>
              </a:cxn>
              <a:cxn ang="0">
                <a:pos x="160" y="176"/>
              </a:cxn>
            </a:cxnLst>
            <a:rect l="0" t="0" r="r" b="b"/>
            <a:pathLst>
              <a:path w="256" h="256">
                <a:moveTo>
                  <a:pt x="160" y="0"/>
                </a:moveTo>
                <a:lnTo>
                  <a:pt x="160" y="0"/>
                </a:lnTo>
                <a:lnTo>
                  <a:pt x="140" y="2"/>
                </a:lnTo>
                <a:lnTo>
                  <a:pt x="122" y="8"/>
                </a:lnTo>
                <a:lnTo>
                  <a:pt x="106" y="16"/>
                </a:lnTo>
                <a:lnTo>
                  <a:pt x="92" y="28"/>
                </a:lnTo>
                <a:lnTo>
                  <a:pt x="80" y="42"/>
                </a:lnTo>
                <a:lnTo>
                  <a:pt x="72" y="58"/>
                </a:lnTo>
                <a:lnTo>
                  <a:pt x="66" y="76"/>
                </a:lnTo>
                <a:lnTo>
                  <a:pt x="64" y="96"/>
                </a:lnTo>
                <a:lnTo>
                  <a:pt x="64" y="96"/>
                </a:lnTo>
                <a:lnTo>
                  <a:pt x="64" y="108"/>
                </a:lnTo>
                <a:lnTo>
                  <a:pt x="66" y="120"/>
                </a:lnTo>
                <a:lnTo>
                  <a:pt x="70" y="130"/>
                </a:lnTo>
                <a:lnTo>
                  <a:pt x="76" y="140"/>
                </a:lnTo>
                <a:lnTo>
                  <a:pt x="8" y="208"/>
                </a:lnTo>
                <a:lnTo>
                  <a:pt x="8" y="208"/>
                </a:lnTo>
                <a:lnTo>
                  <a:pt x="8" y="208"/>
                </a:lnTo>
                <a:lnTo>
                  <a:pt x="2" y="216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40" y="254"/>
                </a:lnTo>
                <a:lnTo>
                  <a:pt x="48" y="248"/>
                </a:lnTo>
                <a:lnTo>
                  <a:pt x="48" y="248"/>
                </a:lnTo>
                <a:lnTo>
                  <a:pt x="116" y="180"/>
                </a:lnTo>
                <a:lnTo>
                  <a:pt x="116" y="180"/>
                </a:lnTo>
                <a:lnTo>
                  <a:pt x="126" y="186"/>
                </a:lnTo>
                <a:lnTo>
                  <a:pt x="136" y="190"/>
                </a:lnTo>
                <a:lnTo>
                  <a:pt x="148" y="192"/>
                </a:lnTo>
                <a:lnTo>
                  <a:pt x="160" y="192"/>
                </a:lnTo>
                <a:lnTo>
                  <a:pt x="160" y="192"/>
                </a:lnTo>
                <a:lnTo>
                  <a:pt x="180" y="190"/>
                </a:lnTo>
                <a:lnTo>
                  <a:pt x="198" y="184"/>
                </a:lnTo>
                <a:lnTo>
                  <a:pt x="214" y="176"/>
                </a:lnTo>
                <a:lnTo>
                  <a:pt x="228" y="164"/>
                </a:lnTo>
                <a:lnTo>
                  <a:pt x="240" y="150"/>
                </a:lnTo>
                <a:lnTo>
                  <a:pt x="248" y="134"/>
                </a:lnTo>
                <a:lnTo>
                  <a:pt x="254" y="116"/>
                </a:lnTo>
                <a:lnTo>
                  <a:pt x="256" y="96"/>
                </a:lnTo>
                <a:lnTo>
                  <a:pt x="256" y="96"/>
                </a:lnTo>
                <a:lnTo>
                  <a:pt x="254" y="76"/>
                </a:lnTo>
                <a:lnTo>
                  <a:pt x="248" y="58"/>
                </a:lnTo>
                <a:lnTo>
                  <a:pt x="240" y="42"/>
                </a:lnTo>
                <a:lnTo>
                  <a:pt x="228" y="28"/>
                </a:lnTo>
                <a:lnTo>
                  <a:pt x="214" y="16"/>
                </a:lnTo>
                <a:lnTo>
                  <a:pt x="198" y="8"/>
                </a:lnTo>
                <a:lnTo>
                  <a:pt x="180" y="2"/>
                </a:lnTo>
                <a:lnTo>
                  <a:pt x="160" y="0"/>
                </a:lnTo>
                <a:close/>
                <a:moveTo>
                  <a:pt x="38" y="238"/>
                </a:moveTo>
                <a:lnTo>
                  <a:pt x="38" y="238"/>
                </a:lnTo>
                <a:lnTo>
                  <a:pt x="34" y="240"/>
                </a:lnTo>
                <a:lnTo>
                  <a:pt x="28" y="242"/>
                </a:lnTo>
                <a:lnTo>
                  <a:pt x="28" y="242"/>
                </a:lnTo>
                <a:lnTo>
                  <a:pt x="22" y="240"/>
                </a:lnTo>
                <a:lnTo>
                  <a:pt x="18" y="238"/>
                </a:lnTo>
                <a:lnTo>
                  <a:pt x="16" y="234"/>
                </a:lnTo>
                <a:lnTo>
                  <a:pt x="14" y="228"/>
                </a:lnTo>
                <a:lnTo>
                  <a:pt x="14" y="228"/>
                </a:lnTo>
                <a:lnTo>
                  <a:pt x="16" y="222"/>
                </a:lnTo>
                <a:lnTo>
                  <a:pt x="18" y="218"/>
                </a:lnTo>
                <a:lnTo>
                  <a:pt x="18" y="218"/>
                </a:lnTo>
                <a:lnTo>
                  <a:pt x="82" y="154"/>
                </a:lnTo>
                <a:lnTo>
                  <a:pt x="82" y="154"/>
                </a:lnTo>
                <a:lnTo>
                  <a:pt x="92" y="164"/>
                </a:lnTo>
                <a:lnTo>
                  <a:pt x="102" y="174"/>
                </a:lnTo>
                <a:lnTo>
                  <a:pt x="38" y="238"/>
                </a:lnTo>
                <a:close/>
                <a:moveTo>
                  <a:pt x="160" y="176"/>
                </a:moveTo>
                <a:lnTo>
                  <a:pt x="160" y="176"/>
                </a:lnTo>
                <a:lnTo>
                  <a:pt x="144" y="174"/>
                </a:lnTo>
                <a:lnTo>
                  <a:pt x="128" y="170"/>
                </a:lnTo>
                <a:lnTo>
                  <a:pt x="116" y="162"/>
                </a:lnTo>
                <a:lnTo>
                  <a:pt x="104" y="152"/>
                </a:lnTo>
                <a:lnTo>
                  <a:pt x="94" y="140"/>
                </a:lnTo>
                <a:lnTo>
                  <a:pt x="86" y="128"/>
                </a:lnTo>
                <a:lnTo>
                  <a:pt x="82" y="112"/>
                </a:lnTo>
                <a:lnTo>
                  <a:pt x="80" y="96"/>
                </a:lnTo>
                <a:lnTo>
                  <a:pt x="80" y="96"/>
                </a:lnTo>
                <a:lnTo>
                  <a:pt x="82" y="80"/>
                </a:lnTo>
                <a:lnTo>
                  <a:pt x="86" y="64"/>
                </a:lnTo>
                <a:lnTo>
                  <a:pt x="94" y="52"/>
                </a:lnTo>
                <a:lnTo>
                  <a:pt x="104" y="40"/>
                </a:lnTo>
                <a:lnTo>
                  <a:pt x="116" y="30"/>
                </a:lnTo>
                <a:lnTo>
                  <a:pt x="128" y="22"/>
                </a:lnTo>
                <a:lnTo>
                  <a:pt x="144" y="18"/>
                </a:lnTo>
                <a:lnTo>
                  <a:pt x="160" y="16"/>
                </a:lnTo>
                <a:lnTo>
                  <a:pt x="160" y="16"/>
                </a:lnTo>
                <a:lnTo>
                  <a:pt x="176" y="18"/>
                </a:lnTo>
                <a:lnTo>
                  <a:pt x="192" y="22"/>
                </a:lnTo>
                <a:lnTo>
                  <a:pt x="204" y="30"/>
                </a:lnTo>
                <a:lnTo>
                  <a:pt x="216" y="40"/>
                </a:lnTo>
                <a:lnTo>
                  <a:pt x="226" y="52"/>
                </a:lnTo>
                <a:lnTo>
                  <a:pt x="234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4" y="128"/>
                </a:lnTo>
                <a:lnTo>
                  <a:pt x="226" y="140"/>
                </a:lnTo>
                <a:lnTo>
                  <a:pt x="216" y="152"/>
                </a:lnTo>
                <a:lnTo>
                  <a:pt x="204" y="162"/>
                </a:lnTo>
                <a:lnTo>
                  <a:pt x="192" y="170"/>
                </a:lnTo>
                <a:lnTo>
                  <a:pt x="176" y="174"/>
                </a:lnTo>
                <a:lnTo>
                  <a:pt x="160" y="17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2" name="Freeform 115">
            <a:extLst>
              <a:ext uri="{FF2B5EF4-FFF2-40B4-BE49-F238E27FC236}">
                <a16:creationId xmlns:a16="http://schemas.microsoft.com/office/drawing/2014/main" id="{F57F7023-0578-4121-B0A3-9B12969923A9}"/>
              </a:ext>
            </a:extLst>
          </p:cNvPr>
          <p:cNvSpPr>
            <a:spLocks noEditPoints="1"/>
          </p:cNvSpPr>
          <p:nvPr/>
        </p:nvSpPr>
        <p:spPr bwMode="auto">
          <a:xfrm>
            <a:off x="3646763" y="3411500"/>
            <a:ext cx="385797" cy="377540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2" y="8"/>
              </a:cxn>
              <a:cxn ang="0">
                <a:pos x="92" y="28"/>
              </a:cxn>
              <a:cxn ang="0">
                <a:pos x="72" y="58"/>
              </a:cxn>
              <a:cxn ang="0">
                <a:pos x="64" y="96"/>
              </a:cxn>
              <a:cxn ang="0">
                <a:pos x="64" y="108"/>
              </a:cxn>
              <a:cxn ang="0">
                <a:pos x="70" y="130"/>
              </a:cxn>
              <a:cxn ang="0">
                <a:pos x="8" y="208"/>
              </a:cxn>
              <a:cxn ang="0">
                <a:pos x="8" y="208"/>
              </a:cxn>
              <a:cxn ang="0">
                <a:pos x="0" y="228"/>
              </a:cxn>
              <a:cxn ang="0">
                <a:pos x="2" y="238"/>
              </a:cxn>
              <a:cxn ang="0">
                <a:pos x="18" y="254"/>
              </a:cxn>
              <a:cxn ang="0">
                <a:pos x="28" y="256"/>
              </a:cxn>
              <a:cxn ang="0">
                <a:pos x="48" y="248"/>
              </a:cxn>
              <a:cxn ang="0">
                <a:pos x="116" y="180"/>
              </a:cxn>
              <a:cxn ang="0">
                <a:pos x="126" y="186"/>
              </a:cxn>
              <a:cxn ang="0">
                <a:pos x="148" y="192"/>
              </a:cxn>
              <a:cxn ang="0">
                <a:pos x="160" y="192"/>
              </a:cxn>
              <a:cxn ang="0">
                <a:pos x="198" y="184"/>
              </a:cxn>
              <a:cxn ang="0">
                <a:pos x="228" y="164"/>
              </a:cxn>
              <a:cxn ang="0">
                <a:pos x="248" y="134"/>
              </a:cxn>
              <a:cxn ang="0">
                <a:pos x="256" y="96"/>
              </a:cxn>
              <a:cxn ang="0">
                <a:pos x="254" y="76"/>
              </a:cxn>
              <a:cxn ang="0">
                <a:pos x="240" y="42"/>
              </a:cxn>
              <a:cxn ang="0">
                <a:pos x="214" y="16"/>
              </a:cxn>
              <a:cxn ang="0">
                <a:pos x="180" y="2"/>
              </a:cxn>
              <a:cxn ang="0">
                <a:pos x="38" y="238"/>
              </a:cxn>
              <a:cxn ang="0">
                <a:pos x="34" y="240"/>
              </a:cxn>
              <a:cxn ang="0">
                <a:pos x="28" y="242"/>
              </a:cxn>
              <a:cxn ang="0">
                <a:pos x="18" y="238"/>
              </a:cxn>
              <a:cxn ang="0">
                <a:pos x="14" y="228"/>
              </a:cxn>
              <a:cxn ang="0">
                <a:pos x="16" y="222"/>
              </a:cxn>
              <a:cxn ang="0">
                <a:pos x="18" y="218"/>
              </a:cxn>
              <a:cxn ang="0">
                <a:pos x="82" y="154"/>
              </a:cxn>
              <a:cxn ang="0">
                <a:pos x="102" y="174"/>
              </a:cxn>
              <a:cxn ang="0">
                <a:pos x="160" y="176"/>
              </a:cxn>
              <a:cxn ang="0">
                <a:pos x="144" y="174"/>
              </a:cxn>
              <a:cxn ang="0">
                <a:pos x="116" y="162"/>
              </a:cxn>
              <a:cxn ang="0">
                <a:pos x="94" y="140"/>
              </a:cxn>
              <a:cxn ang="0">
                <a:pos x="82" y="112"/>
              </a:cxn>
              <a:cxn ang="0">
                <a:pos x="80" y="96"/>
              </a:cxn>
              <a:cxn ang="0">
                <a:pos x="86" y="64"/>
              </a:cxn>
              <a:cxn ang="0">
                <a:pos x="104" y="40"/>
              </a:cxn>
              <a:cxn ang="0">
                <a:pos x="128" y="22"/>
              </a:cxn>
              <a:cxn ang="0">
                <a:pos x="160" y="16"/>
              </a:cxn>
              <a:cxn ang="0">
                <a:pos x="176" y="18"/>
              </a:cxn>
              <a:cxn ang="0">
                <a:pos x="204" y="30"/>
              </a:cxn>
              <a:cxn ang="0">
                <a:pos x="226" y="52"/>
              </a:cxn>
              <a:cxn ang="0">
                <a:pos x="238" y="80"/>
              </a:cxn>
              <a:cxn ang="0">
                <a:pos x="240" y="96"/>
              </a:cxn>
              <a:cxn ang="0">
                <a:pos x="234" y="128"/>
              </a:cxn>
              <a:cxn ang="0">
                <a:pos x="216" y="152"/>
              </a:cxn>
              <a:cxn ang="0">
                <a:pos x="192" y="170"/>
              </a:cxn>
              <a:cxn ang="0">
                <a:pos x="160" y="176"/>
              </a:cxn>
            </a:cxnLst>
            <a:rect l="0" t="0" r="r" b="b"/>
            <a:pathLst>
              <a:path w="256" h="256">
                <a:moveTo>
                  <a:pt x="160" y="0"/>
                </a:moveTo>
                <a:lnTo>
                  <a:pt x="160" y="0"/>
                </a:lnTo>
                <a:lnTo>
                  <a:pt x="140" y="2"/>
                </a:lnTo>
                <a:lnTo>
                  <a:pt x="122" y="8"/>
                </a:lnTo>
                <a:lnTo>
                  <a:pt x="106" y="16"/>
                </a:lnTo>
                <a:lnTo>
                  <a:pt x="92" y="28"/>
                </a:lnTo>
                <a:lnTo>
                  <a:pt x="80" y="42"/>
                </a:lnTo>
                <a:lnTo>
                  <a:pt x="72" y="58"/>
                </a:lnTo>
                <a:lnTo>
                  <a:pt x="66" y="76"/>
                </a:lnTo>
                <a:lnTo>
                  <a:pt x="64" y="96"/>
                </a:lnTo>
                <a:lnTo>
                  <a:pt x="64" y="96"/>
                </a:lnTo>
                <a:lnTo>
                  <a:pt x="64" y="108"/>
                </a:lnTo>
                <a:lnTo>
                  <a:pt x="66" y="120"/>
                </a:lnTo>
                <a:lnTo>
                  <a:pt x="70" y="130"/>
                </a:lnTo>
                <a:lnTo>
                  <a:pt x="76" y="140"/>
                </a:lnTo>
                <a:lnTo>
                  <a:pt x="8" y="208"/>
                </a:lnTo>
                <a:lnTo>
                  <a:pt x="8" y="208"/>
                </a:lnTo>
                <a:lnTo>
                  <a:pt x="8" y="208"/>
                </a:lnTo>
                <a:lnTo>
                  <a:pt x="2" y="216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40" y="254"/>
                </a:lnTo>
                <a:lnTo>
                  <a:pt x="48" y="248"/>
                </a:lnTo>
                <a:lnTo>
                  <a:pt x="48" y="248"/>
                </a:lnTo>
                <a:lnTo>
                  <a:pt x="116" y="180"/>
                </a:lnTo>
                <a:lnTo>
                  <a:pt x="116" y="180"/>
                </a:lnTo>
                <a:lnTo>
                  <a:pt x="126" y="186"/>
                </a:lnTo>
                <a:lnTo>
                  <a:pt x="136" y="190"/>
                </a:lnTo>
                <a:lnTo>
                  <a:pt x="148" y="192"/>
                </a:lnTo>
                <a:lnTo>
                  <a:pt x="160" y="192"/>
                </a:lnTo>
                <a:lnTo>
                  <a:pt x="160" y="192"/>
                </a:lnTo>
                <a:lnTo>
                  <a:pt x="180" y="190"/>
                </a:lnTo>
                <a:lnTo>
                  <a:pt x="198" y="184"/>
                </a:lnTo>
                <a:lnTo>
                  <a:pt x="214" y="176"/>
                </a:lnTo>
                <a:lnTo>
                  <a:pt x="228" y="164"/>
                </a:lnTo>
                <a:lnTo>
                  <a:pt x="240" y="150"/>
                </a:lnTo>
                <a:lnTo>
                  <a:pt x="248" y="134"/>
                </a:lnTo>
                <a:lnTo>
                  <a:pt x="254" y="116"/>
                </a:lnTo>
                <a:lnTo>
                  <a:pt x="256" y="96"/>
                </a:lnTo>
                <a:lnTo>
                  <a:pt x="256" y="96"/>
                </a:lnTo>
                <a:lnTo>
                  <a:pt x="254" y="76"/>
                </a:lnTo>
                <a:lnTo>
                  <a:pt x="248" y="58"/>
                </a:lnTo>
                <a:lnTo>
                  <a:pt x="240" y="42"/>
                </a:lnTo>
                <a:lnTo>
                  <a:pt x="228" y="28"/>
                </a:lnTo>
                <a:lnTo>
                  <a:pt x="214" y="16"/>
                </a:lnTo>
                <a:lnTo>
                  <a:pt x="198" y="8"/>
                </a:lnTo>
                <a:lnTo>
                  <a:pt x="180" y="2"/>
                </a:lnTo>
                <a:lnTo>
                  <a:pt x="160" y="0"/>
                </a:lnTo>
                <a:close/>
                <a:moveTo>
                  <a:pt x="38" y="238"/>
                </a:moveTo>
                <a:lnTo>
                  <a:pt x="38" y="238"/>
                </a:lnTo>
                <a:lnTo>
                  <a:pt x="34" y="240"/>
                </a:lnTo>
                <a:lnTo>
                  <a:pt x="28" y="242"/>
                </a:lnTo>
                <a:lnTo>
                  <a:pt x="28" y="242"/>
                </a:lnTo>
                <a:lnTo>
                  <a:pt x="22" y="240"/>
                </a:lnTo>
                <a:lnTo>
                  <a:pt x="18" y="238"/>
                </a:lnTo>
                <a:lnTo>
                  <a:pt x="16" y="234"/>
                </a:lnTo>
                <a:lnTo>
                  <a:pt x="14" y="228"/>
                </a:lnTo>
                <a:lnTo>
                  <a:pt x="14" y="228"/>
                </a:lnTo>
                <a:lnTo>
                  <a:pt x="16" y="222"/>
                </a:lnTo>
                <a:lnTo>
                  <a:pt x="18" y="218"/>
                </a:lnTo>
                <a:lnTo>
                  <a:pt x="18" y="218"/>
                </a:lnTo>
                <a:lnTo>
                  <a:pt x="82" y="154"/>
                </a:lnTo>
                <a:lnTo>
                  <a:pt x="82" y="154"/>
                </a:lnTo>
                <a:lnTo>
                  <a:pt x="92" y="164"/>
                </a:lnTo>
                <a:lnTo>
                  <a:pt x="102" y="174"/>
                </a:lnTo>
                <a:lnTo>
                  <a:pt x="38" y="238"/>
                </a:lnTo>
                <a:close/>
                <a:moveTo>
                  <a:pt x="160" y="176"/>
                </a:moveTo>
                <a:lnTo>
                  <a:pt x="160" y="176"/>
                </a:lnTo>
                <a:lnTo>
                  <a:pt x="144" y="174"/>
                </a:lnTo>
                <a:lnTo>
                  <a:pt x="128" y="170"/>
                </a:lnTo>
                <a:lnTo>
                  <a:pt x="116" y="162"/>
                </a:lnTo>
                <a:lnTo>
                  <a:pt x="104" y="152"/>
                </a:lnTo>
                <a:lnTo>
                  <a:pt x="94" y="140"/>
                </a:lnTo>
                <a:lnTo>
                  <a:pt x="86" y="128"/>
                </a:lnTo>
                <a:lnTo>
                  <a:pt x="82" y="112"/>
                </a:lnTo>
                <a:lnTo>
                  <a:pt x="80" y="96"/>
                </a:lnTo>
                <a:lnTo>
                  <a:pt x="80" y="96"/>
                </a:lnTo>
                <a:lnTo>
                  <a:pt x="82" y="80"/>
                </a:lnTo>
                <a:lnTo>
                  <a:pt x="86" y="64"/>
                </a:lnTo>
                <a:lnTo>
                  <a:pt x="94" y="52"/>
                </a:lnTo>
                <a:lnTo>
                  <a:pt x="104" y="40"/>
                </a:lnTo>
                <a:lnTo>
                  <a:pt x="116" y="30"/>
                </a:lnTo>
                <a:lnTo>
                  <a:pt x="128" y="22"/>
                </a:lnTo>
                <a:lnTo>
                  <a:pt x="144" y="18"/>
                </a:lnTo>
                <a:lnTo>
                  <a:pt x="160" y="16"/>
                </a:lnTo>
                <a:lnTo>
                  <a:pt x="160" y="16"/>
                </a:lnTo>
                <a:lnTo>
                  <a:pt x="176" y="18"/>
                </a:lnTo>
                <a:lnTo>
                  <a:pt x="192" y="22"/>
                </a:lnTo>
                <a:lnTo>
                  <a:pt x="204" y="30"/>
                </a:lnTo>
                <a:lnTo>
                  <a:pt x="216" y="40"/>
                </a:lnTo>
                <a:lnTo>
                  <a:pt x="226" y="52"/>
                </a:lnTo>
                <a:lnTo>
                  <a:pt x="234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4" y="128"/>
                </a:lnTo>
                <a:lnTo>
                  <a:pt x="226" y="140"/>
                </a:lnTo>
                <a:lnTo>
                  <a:pt x="216" y="152"/>
                </a:lnTo>
                <a:lnTo>
                  <a:pt x="204" y="162"/>
                </a:lnTo>
                <a:lnTo>
                  <a:pt x="192" y="170"/>
                </a:lnTo>
                <a:lnTo>
                  <a:pt x="176" y="174"/>
                </a:lnTo>
                <a:lnTo>
                  <a:pt x="160" y="17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222BEC01-DE72-4FA4-BFFD-639CF6E37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3367963"/>
            <a:ext cx="4320413" cy="42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카테고리에 해당하는 음식점 리스트 출력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EC58327C-C9B2-49F2-A828-782EA483D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2039" y="4052178"/>
            <a:ext cx="4708340" cy="4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해당 맛집의 메뉴</a:t>
            </a:r>
            <a:r>
              <a:rPr lang="en-US" altLang="ko-KR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, </a:t>
            </a:r>
            <a:r>
              <a:rPr lang="ko-KR" altLang="en-US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리뷰</a:t>
            </a:r>
            <a:r>
              <a:rPr lang="en-US" altLang="ko-KR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, </a:t>
            </a:r>
            <a:r>
              <a:rPr lang="ko-KR" altLang="en-US" sz="20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rPr>
              <a:t>평점 한번에 파악</a:t>
            </a:r>
            <a:endParaRPr lang="en-US" altLang="ko-KR" sz="2000" b="1" dirty="0">
              <a:solidFill>
                <a:srgbClr val="656D78"/>
              </a:solidFill>
              <a:latin typeface="Source Sans Pro Light" panose="020B0403030403020204" pitchFamily="34" charset="0"/>
              <a:ea typeface="-윤고딕330"/>
            </a:endParaRP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E5CE5A70-68F4-4A2B-ADB5-7C41F50A9101}"/>
              </a:ext>
            </a:extLst>
          </p:cNvPr>
          <p:cNvSpPr>
            <a:spLocks noEditPoints="1"/>
          </p:cNvSpPr>
          <p:nvPr/>
        </p:nvSpPr>
        <p:spPr bwMode="auto">
          <a:xfrm>
            <a:off x="3419872" y="4150019"/>
            <a:ext cx="332716" cy="318739"/>
          </a:xfrm>
          <a:custGeom>
            <a:avLst/>
            <a:gdLst>
              <a:gd name="T0" fmla="*/ 29 w 143"/>
              <a:gd name="T1" fmla="*/ 29 h 111"/>
              <a:gd name="T2" fmla="*/ 0 w 143"/>
              <a:gd name="T3" fmla="*/ 29 h 111"/>
              <a:gd name="T4" fmla="*/ 0 w 143"/>
              <a:gd name="T5" fmla="*/ 0 h 111"/>
              <a:gd name="T6" fmla="*/ 29 w 143"/>
              <a:gd name="T7" fmla="*/ 0 h 111"/>
              <a:gd name="T8" fmla="*/ 29 w 143"/>
              <a:gd name="T9" fmla="*/ 29 h 111"/>
              <a:gd name="T10" fmla="*/ 29 w 143"/>
              <a:gd name="T11" fmla="*/ 70 h 111"/>
              <a:gd name="T12" fmla="*/ 0 w 143"/>
              <a:gd name="T13" fmla="*/ 70 h 111"/>
              <a:gd name="T14" fmla="*/ 0 w 143"/>
              <a:gd name="T15" fmla="*/ 41 h 111"/>
              <a:gd name="T16" fmla="*/ 29 w 143"/>
              <a:gd name="T17" fmla="*/ 41 h 111"/>
              <a:gd name="T18" fmla="*/ 29 w 143"/>
              <a:gd name="T19" fmla="*/ 70 h 111"/>
              <a:gd name="T20" fmla="*/ 29 w 143"/>
              <a:gd name="T21" fmla="*/ 111 h 111"/>
              <a:gd name="T22" fmla="*/ 0 w 143"/>
              <a:gd name="T23" fmla="*/ 111 h 111"/>
              <a:gd name="T24" fmla="*/ 0 w 143"/>
              <a:gd name="T25" fmla="*/ 82 h 111"/>
              <a:gd name="T26" fmla="*/ 29 w 143"/>
              <a:gd name="T27" fmla="*/ 82 h 111"/>
              <a:gd name="T28" fmla="*/ 29 w 143"/>
              <a:gd name="T29" fmla="*/ 111 h 111"/>
              <a:gd name="T30" fmla="*/ 143 w 143"/>
              <a:gd name="T31" fmla="*/ 24 h 111"/>
              <a:gd name="T32" fmla="*/ 48 w 143"/>
              <a:gd name="T33" fmla="*/ 24 h 111"/>
              <a:gd name="T34" fmla="*/ 48 w 143"/>
              <a:gd name="T35" fmla="*/ 10 h 111"/>
              <a:gd name="T36" fmla="*/ 143 w 143"/>
              <a:gd name="T37" fmla="*/ 10 h 111"/>
              <a:gd name="T38" fmla="*/ 143 w 143"/>
              <a:gd name="T39" fmla="*/ 24 h 111"/>
              <a:gd name="T40" fmla="*/ 143 w 143"/>
              <a:gd name="T41" fmla="*/ 66 h 111"/>
              <a:gd name="T42" fmla="*/ 48 w 143"/>
              <a:gd name="T43" fmla="*/ 66 h 111"/>
              <a:gd name="T44" fmla="*/ 48 w 143"/>
              <a:gd name="T45" fmla="*/ 51 h 111"/>
              <a:gd name="T46" fmla="*/ 143 w 143"/>
              <a:gd name="T47" fmla="*/ 51 h 111"/>
              <a:gd name="T48" fmla="*/ 143 w 143"/>
              <a:gd name="T49" fmla="*/ 66 h 111"/>
              <a:gd name="T50" fmla="*/ 143 w 143"/>
              <a:gd name="T51" fmla="*/ 104 h 111"/>
              <a:gd name="T52" fmla="*/ 48 w 143"/>
              <a:gd name="T53" fmla="*/ 104 h 111"/>
              <a:gd name="T54" fmla="*/ 48 w 143"/>
              <a:gd name="T55" fmla="*/ 90 h 111"/>
              <a:gd name="T56" fmla="*/ 143 w 143"/>
              <a:gd name="T57" fmla="*/ 90 h 111"/>
              <a:gd name="T58" fmla="*/ 143 w 143"/>
              <a:gd name="T59" fmla="*/ 10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3" h="111">
                <a:moveTo>
                  <a:pt x="29" y="29"/>
                </a:moveTo>
                <a:lnTo>
                  <a:pt x="0" y="29"/>
                </a:lnTo>
                <a:lnTo>
                  <a:pt x="0" y="0"/>
                </a:lnTo>
                <a:lnTo>
                  <a:pt x="29" y="0"/>
                </a:lnTo>
                <a:lnTo>
                  <a:pt x="29" y="29"/>
                </a:lnTo>
                <a:close/>
                <a:moveTo>
                  <a:pt x="29" y="70"/>
                </a:moveTo>
                <a:lnTo>
                  <a:pt x="0" y="70"/>
                </a:lnTo>
                <a:lnTo>
                  <a:pt x="0" y="41"/>
                </a:lnTo>
                <a:lnTo>
                  <a:pt x="29" y="41"/>
                </a:lnTo>
                <a:lnTo>
                  <a:pt x="29" y="70"/>
                </a:lnTo>
                <a:close/>
                <a:moveTo>
                  <a:pt x="29" y="111"/>
                </a:moveTo>
                <a:lnTo>
                  <a:pt x="0" y="111"/>
                </a:lnTo>
                <a:lnTo>
                  <a:pt x="0" y="82"/>
                </a:lnTo>
                <a:lnTo>
                  <a:pt x="29" y="82"/>
                </a:lnTo>
                <a:lnTo>
                  <a:pt x="29" y="111"/>
                </a:lnTo>
                <a:close/>
                <a:moveTo>
                  <a:pt x="143" y="24"/>
                </a:moveTo>
                <a:lnTo>
                  <a:pt x="48" y="24"/>
                </a:lnTo>
                <a:lnTo>
                  <a:pt x="48" y="10"/>
                </a:lnTo>
                <a:lnTo>
                  <a:pt x="143" y="10"/>
                </a:lnTo>
                <a:lnTo>
                  <a:pt x="143" y="24"/>
                </a:lnTo>
                <a:close/>
                <a:moveTo>
                  <a:pt x="143" y="66"/>
                </a:moveTo>
                <a:lnTo>
                  <a:pt x="48" y="66"/>
                </a:lnTo>
                <a:lnTo>
                  <a:pt x="48" y="51"/>
                </a:lnTo>
                <a:lnTo>
                  <a:pt x="143" y="51"/>
                </a:lnTo>
                <a:lnTo>
                  <a:pt x="143" y="66"/>
                </a:lnTo>
                <a:close/>
                <a:moveTo>
                  <a:pt x="143" y="104"/>
                </a:moveTo>
                <a:lnTo>
                  <a:pt x="48" y="104"/>
                </a:lnTo>
                <a:lnTo>
                  <a:pt x="48" y="90"/>
                </a:lnTo>
                <a:lnTo>
                  <a:pt x="143" y="90"/>
                </a:lnTo>
                <a:lnTo>
                  <a:pt x="143" y="1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240">
            <a:extLst>
              <a:ext uri="{FF2B5EF4-FFF2-40B4-BE49-F238E27FC236}">
                <a16:creationId xmlns:a16="http://schemas.microsoft.com/office/drawing/2014/main" id="{DAD0D808-2F44-4281-A2C9-073EA5737992}"/>
              </a:ext>
            </a:extLst>
          </p:cNvPr>
          <p:cNvSpPr>
            <a:spLocks noEditPoints="1"/>
          </p:cNvSpPr>
          <p:nvPr/>
        </p:nvSpPr>
        <p:spPr bwMode="auto">
          <a:xfrm>
            <a:off x="3635896" y="4565890"/>
            <a:ext cx="385797" cy="456919"/>
          </a:xfrm>
          <a:custGeom>
            <a:avLst/>
            <a:gdLst/>
            <a:ahLst/>
            <a:cxnLst>
              <a:cxn ang="0">
                <a:pos x="208" y="82"/>
              </a:cxn>
              <a:cxn ang="0">
                <a:pos x="168" y="54"/>
              </a:cxn>
              <a:cxn ang="0">
                <a:pos x="160" y="24"/>
              </a:cxn>
              <a:cxn ang="0">
                <a:pos x="136" y="2"/>
              </a:cxn>
              <a:cxn ang="0">
                <a:pos x="112" y="6"/>
              </a:cxn>
              <a:cxn ang="0">
                <a:pos x="102" y="38"/>
              </a:cxn>
              <a:cxn ang="0">
                <a:pos x="82" y="76"/>
              </a:cxn>
              <a:cxn ang="0">
                <a:pos x="64" y="86"/>
              </a:cxn>
              <a:cxn ang="0">
                <a:pos x="24" y="80"/>
              </a:cxn>
              <a:cxn ang="0">
                <a:pos x="2" y="94"/>
              </a:cxn>
              <a:cxn ang="0">
                <a:pos x="2" y="242"/>
              </a:cxn>
              <a:cxn ang="0">
                <a:pos x="48" y="256"/>
              </a:cxn>
              <a:cxn ang="0">
                <a:pos x="66" y="248"/>
              </a:cxn>
              <a:cxn ang="0">
                <a:pos x="70" y="242"/>
              </a:cxn>
              <a:cxn ang="0">
                <a:pos x="72" y="242"/>
              </a:cxn>
              <a:cxn ang="0">
                <a:pos x="136" y="256"/>
              </a:cxn>
              <a:cxn ang="0">
                <a:pos x="206" y="256"/>
              </a:cxn>
              <a:cxn ang="0">
                <a:pos x="224" y="240"/>
              </a:cxn>
              <a:cxn ang="0">
                <a:pos x="228" y="218"/>
              </a:cxn>
              <a:cxn ang="0">
                <a:pos x="242" y="198"/>
              </a:cxn>
              <a:cxn ang="0">
                <a:pos x="242" y="176"/>
              </a:cxn>
              <a:cxn ang="0">
                <a:pos x="252" y="144"/>
              </a:cxn>
              <a:cxn ang="0">
                <a:pos x="256" y="116"/>
              </a:cxn>
              <a:cxn ang="0">
                <a:pos x="256" y="112"/>
              </a:cxn>
              <a:cxn ang="0">
                <a:pos x="234" y="84"/>
              </a:cxn>
              <a:cxn ang="0">
                <a:pos x="54" y="238"/>
              </a:cxn>
              <a:cxn ang="0">
                <a:pos x="24" y="240"/>
              </a:cxn>
              <a:cxn ang="0">
                <a:pos x="16" y="232"/>
              </a:cxn>
              <a:cxn ang="0">
                <a:pos x="18" y="98"/>
              </a:cxn>
              <a:cxn ang="0">
                <a:pos x="48" y="96"/>
              </a:cxn>
              <a:cxn ang="0">
                <a:pos x="56" y="104"/>
              </a:cxn>
              <a:cxn ang="0">
                <a:pos x="240" y="120"/>
              </a:cxn>
              <a:cxn ang="0">
                <a:pos x="208" y="128"/>
              </a:cxn>
              <a:cxn ang="0">
                <a:pos x="204" y="132"/>
              </a:cxn>
              <a:cxn ang="0">
                <a:pos x="224" y="136"/>
              </a:cxn>
              <a:cxn ang="0">
                <a:pos x="236" y="150"/>
              </a:cxn>
              <a:cxn ang="0">
                <a:pos x="228" y="166"/>
              </a:cxn>
              <a:cxn ang="0">
                <a:pos x="198" y="170"/>
              </a:cxn>
              <a:cxn ang="0">
                <a:pos x="200" y="176"/>
              </a:cxn>
              <a:cxn ang="0">
                <a:pos x="226" y="182"/>
              </a:cxn>
              <a:cxn ang="0">
                <a:pos x="224" y="198"/>
              </a:cxn>
              <a:cxn ang="0">
                <a:pos x="192" y="208"/>
              </a:cxn>
              <a:cxn ang="0">
                <a:pos x="188" y="212"/>
              </a:cxn>
              <a:cxn ang="0">
                <a:pos x="204" y="216"/>
              </a:cxn>
              <a:cxn ang="0">
                <a:pos x="212" y="228"/>
              </a:cxn>
              <a:cxn ang="0">
                <a:pos x="206" y="238"/>
              </a:cxn>
              <a:cxn ang="0">
                <a:pos x="136" y="240"/>
              </a:cxn>
              <a:cxn ang="0">
                <a:pos x="70" y="226"/>
              </a:cxn>
              <a:cxn ang="0">
                <a:pos x="64" y="218"/>
              </a:cxn>
              <a:cxn ang="0">
                <a:pos x="70" y="100"/>
              </a:cxn>
              <a:cxn ang="0">
                <a:pos x="84" y="94"/>
              </a:cxn>
              <a:cxn ang="0">
                <a:pos x="114" y="56"/>
              </a:cxn>
              <a:cxn ang="0">
                <a:pos x="120" y="24"/>
              </a:cxn>
              <a:cxn ang="0">
                <a:pos x="128" y="16"/>
              </a:cxn>
              <a:cxn ang="0">
                <a:pos x="148" y="40"/>
              </a:cxn>
              <a:cxn ang="0">
                <a:pos x="150" y="74"/>
              </a:cxn>
              <a:cxn ang="0">
                <a:pos x="226" y="98"/>
              </a:cxn>
              <a:cxn ang="0">
                <a:pos x="238" y="106"/>
              </a:cxn>
            </a:cxnLst>
            <a:rect l="0" t="0" r="r" b="b"/>
            <a:pathLst>
              <a:path w="256" h="256">
                <a:moveTo>
                  <a:pt x="234" y="84"/>
                </a:moveTo>
                <a:lnTo>
                  <a:pt x="234" y="84"/>
                </a:lnTo>
                <a:lnTo>
                  <a:pt x="224" y="82"/>
                </a:lnTo>
                <a:lnTo>
                  <a:pt x="208" y="82"/>
                </a:lnTo>
                <a:lnTo>
                  <a:pt x="166" y="80"/>
                </a:lnTo>
                <a:lnTo>
                  <a:pt x="166" y="80"/>
                </a:lnTo>
                <a:lnTo>
                  <a:pt x="168" y="68"/>
                </a:lnTo>
                <a:lnTo>
                  <a:pt x="168" y="54"/>
                </a:lnTo>
                <a:lnTo>
                  <a:pt x="168" y="54"/>
                </a:lnTo>
                <a:lnTo>
                  <a:pt x="166" y="44"/>
                </a:lnTo>
                <a:lnTo>
                  <a:pt x="164" y="34"/>
                </a:lnTo>
                <a:lnTo>
                  <a:pt x="160" y="24"/>
                </a:lnTo>
                <a:lnTo>
                  <a:pt x="154" y="16"/>
                </a:lnTo>
                <a:lnTo>
                  <a:pt x="148" y="10"/>
                </a:lnTo>
                <a:lnTo>
                  <a:pt x="142" y="4"/>
                </a:lnTo>
                <a:lnTo>
                  <a:pt x="136" y="2"/>
                </a:lnTo>
                <a:lnTo>
                  <a:pt x="128" y="0"/>
                </a:lnTo>
                <a:lnTo>
                  <a:pt x="128" y="0"/>
                </a:lnTo>
                <a:lnTo>
                  <a:pt x="118" y="2"/>
                </a:lnTo>
                <a:lnTo>
                  <a:pt x="112" y="6"/>
                </a:lnTo>
                <a:lnTo>
                  <a:pt x="106" y="14"/>
                </a:lnTo>
                <a:lnTo>
                  <a:pt x="104" y="24"/>
                </a:lnTo>
                <a:lnTo>
                  <a:pt x="104" y="24"/>
                </a:lnTo>
                <a:lnTo>
                  <a:pt x="102" y="38"/>
                </a:lnTo>
                <a:lnTo>
                  <a:pt x="98" y="54"/>
                </a:lnTo>
                <a:lnTo>
                  <a:pt x="94" y="62"/>
                </a:lnTo>
                <a:lnTo>
                  <a:pt x="88" y="70"/>
                </a:lnTo>
                <a:lnTo>
                  <a:pt x="82" y="76"/>
                </a:lnTo>
                <a:lnTo>
                  <a:pt x="72" y="82"/>
                </a:lnTo>
                <a:lnTo>
                  <a:pt x="72" y="82"/>
                </a:lnTo>
                <a:lnTo>
                  <a:pt x="64" y="86"/>
                </a:lnTo>
                <a:lnTo>
                  <a:pt x="64" y="86"/>
                </a:lnTo>
                <a:lnTo>
                  <a:pt x="64" y="86"/>
                </a:lnTo>
                <a:lnTo>
                  <a:pt x="56" y="82"/>
                </a:lnTo>
                <a:lnTo>
                  <a:pt x="48" y="80"/>
                </a:lnTo>
                <a:lnTo>
                  <a:pt x="24" y="80"/>
                </a:lnTo>
                <a:lnTo>
                  <a:pt x="24" y="80"/>
                </a:lnTo>
                <a:lnTo>
                  <a:pt x="14" y="82"/>
                </a:lnTo>
                <a:lnTo>
                  <a:pt x="8" y="88"/>
                </a:lnTo>
                <a:lnTo>
                  <a:pt x="2" y="94"/>
                </a:lnTo>
                <a:lnTo>
                  <a:pt x="0" y="104"/>
                </a:lnTo>
                <a:lnTo>
                  <a:pt x="0" y="232"/>
                </a:lnTo>
                <a:lnTo>
                  <a:pt x="0" y="232"/>
                </a:lnTo>
                <a:lnTo>
                  <a:pt x="2" y="242"/>
                </a:lnTo>
                <a:lnTo>
                  <a:pt x="8" y="248"/>
                </a:lnTo>
                <a:lnTo>
                  <a:pt x="14" y="254"/>
                </a:lnTo>
                <a:lnTo>
                  <a:pt x="24" y="256"/>
                </a:lnTo>
                <a:lnTo>
                  <a:pt x="48" y="256"/>
                </a:lnTo>
                <a:lnTo>
                  <a:pt x="48" y="256"/>
                </a:lnTo>
                <a:lnTo>
                  <a:pt x="54" y="254"/>
                </a:lnTo>
                <a:lnTo>
                  <a:pt x="60" y="252"/>
                </a:lnTo>
                <a:lnTo>
                  <a:pt x="66" y="248"/>
                </a:lnTo>
                <a:lnTo>
                  <a:pt x="70" y="242"/>
                </a:lnTo>
                <a:lnTo>
                  <a:pt x="70" y="242"/>
                </a:lnTo>
                <a:lnTo>
                  <a:pt x="70" y="242"/>
                </a:lnTo>
                <a:lnTo>
                  <a:pt x="70" y="242"/>
                </a:lnTo>
                <a:lnTo>
                  <a:pt x="72" y="242"/>
                </a:lnTo>
                <a:lnTo>
                  <a:pt x="72" y="242"/>
                </a:lnTo>
                <a:lnTo>
                  <a:pt x="72" y="242"/>
                </a:lnTo>
                <a:lnTo>
                  <a:pt x="72" y="242"/>
                </a:lnTo>
                <a:lnTo>
                  <a:pt x="104" y="250"/>
                </a:lnTo>
                <a:lnTo>
                  <a:pt x="104" y="250"/>
                </a:lnTo>
                <a:lnTo>
                  <a:pt x="122" y="254"/>
                </a:lnTo>
                <a:lnTo>
                  <a:pt x="136" y="256"/>
                </a:lnTo>
                <a:lnTo>
                  <a:pt x="152" y="256"/>
                </a:lnTo>
                <a:lnTo>
                  <a:pt x="196" y="256"/>
                </a:lnTo>
                <a:lnTo>
                  <a:pt x="196" y="256"/>
                </a:lnTo>
                <a:lnTo>
                  <a:pt x="206" y="256"/>
                </a:lnTo>
                <a:lnTo>
                  <a:pt x="214" y="252"/>
                </a:lnTo>
                <a:lnTo>
                  <a:pt x="220" y="248"/>
                </a:lnTo>
                <a:lnTo>
                  <a:pt x="224" y="240"/>
                </a:lnTo>
                <a:lnTo>
                  <a:pt x="224" y="240"/>
                </a:lnTo>
                <a:lnTo>
                  <a:pt x="228" y="232"/>
                </a:lnTo>
                <a:lnTo>
                  <a:pt x="228" y="232"/>
                </a:lnTo>
                <a:lnTo>
                  <a:pt x="230" y="226"/>
                </a:lnTo>
                <a:lnTo>
                  <a:pt x="228" y="218"/>
                </a:lnTo>
                <a:lnTo>
                  <a:pt x="228" y="218"/>
                </a:lnTo>
                <a:lnTo>
                  <a:pt x="234" y="212"/>
                </a:lnTo>
                <a:lnTo>
                  <a:pt x="238" y="208"/>
                </a:lnTo>
                <a:lnTo>
                  <a:pt x="242" y="198"/>
                </a:lnTo>
                <a:lnTo>
                  <a:pt x="242" y="198"/>
                </a:lnTo>
                <a:lnTo>
                  <a:pt x="244" y="184"/>
                </a:lnTo>
                <a:lnTo>
                  <a:pt x="242" y="176"/>
                </a:lnTo>
                <a:lnTo>
                  <a:pt x="242" y="176"/>
                </a:lnTo>
                <a:lnTo>
                  <a:pt x="248" y="166"/>
                </a:lnTo>
                <a:lnTo>
                  <a:pt x="252" y="154"/>
                </a:lnTo>
                <a:lnTo>
                  <a:pt x="252" y="154"/>
                </a:lnTo>
                <a:lnTo>
                  <a:pt x="252" y="144"/>
                </a:lnTo>
                <a:lnTo>
                  <a:pt x="248" y="134"/>
                </a:lnTo>
                <a:lnTo>
                  <a:pt x="248" y="134"/>
                </a:lnTo>
                <a:lnTo>
                  <a:pt x="254" y="126"/>
                </a:lnTo>
                <a:lnTo>
                  <a:pt x="256" y="116"/>
                </a:lnTo>
                <a:lnTo>
                  <a:pt x="256" y="116"/>
                </a:lnTo>
                <a:lnTo>
                  <a:pt x="256" y="116"/>
                </a:lnTo>
                <a:lnTo>
                  <a:pt x="256" y="112"/>
                </a:lnTo>
                <a:lnTo>
                  <a:pt x="256" y="112"/>
                </a:lnTo>
                <a:lnTo>
                  <a:pt x="254" y="104"/>
                </a:lnTo>
                <a:lnTo>
                  <a:pt x="250" y="96"/>
                </a:lnTo>
                <a:lnTo>
                  <a:pt x="244" y="88"/>
                </a:lnTo>
                <a:lnTo>
                  <a:pt x="234" y="84"/>
                </a:lnTo>
                <a:close/>
                <a:moveTo>
                  <a:pt x="56" y="232"/>
                </a:moveTo>
                <a:lnTo>
                  <a:pt x="56" y="232"/>
                </a:lnTo>
                <a:lnTo>
                  <a:pt x="56" y="236"/>
                </a:lnTo>
                <a:lnTo>
                  <a:pt x="54" y="238"/>
                </a:lnTo>
                <a:lnTo>
                  <a:pt x="52" y="240"/>
                </a:lnTo>
                <a:lnTo>
                  <a:pt x="48" y="240"/>
                </a:lnTo>
                <a:lnTo>
                  <a:pt x="24" y="240"/>
                </a:lnTo>
                <a:lnTo>
                  <a:pt x="24" y="240"/>
                </a:lnTo>
                <a:lnTo>
                  <a:pt x="20" y="240"/>
                </a:lnTo>
                <a:lnTo>
                  <a:pt x="18" y="238"/>
                </a:lnTo>
                <a:lnTo>
                  <a:pt x="16" y="236"/>
                </a:lnTo>
                <a:lnTo>
                  <a:pt x="16" y="232"/>
                </a:lnTo>
                <a:lnTo>
                  <a:pt x="16" y="104"/>
                </a:lnTo>
                <a:lnTo>
                  <a:pt x="16" y="104"/>
                </a:lnTo>
                <a:lnTo>
                  <a:pt x="16" y="100"/>
                </a:lnTo>
                <a:lnTo>
                  <a:pt x="18" y="98"/>
                </a:lnTo>
                <a:lnTo>
                  <a:pt x="20" y="96"/>
                </a:lnTo>
                <a:lnTo>
                  <a:pt x="24" y="96"/>
                </a:lnTo>
                <a:lnTo>
                  <a:pt x="48" y="96"/>
                </a:lnTo>
                <a:lnTo>
                  <a:pt x="48" y="96"/>
                </a:lnTo>
                <a:lnTo>
                  <a:pt x="52" y="96"/>
                </a:lnTo>
                <a:lnTo>
                  <a:pt x="54" y="98"/>
                </a:lnTo>
                <a:lnTo>
                  <a:pt x="56" y="100"/>
                </a:lnTo>
                <a:lnTo>
                  <a:pt x="56" y="104"/>
                </a:lnTo>
                <a:lnTo>
                  <a:pt x="56" y="232"/>
                </a:lnTo>
                <a:close/>
                <a:moveTo>
                  <a:pt x="240" y="116"/>
                </a:moveTo>
                <a:lnTo>
                  <a:pt x="240" y="116"/>
                </a:lnTo>
                <a:lnTo>
                  <a:pt x="240" y="120"/>
                </a:lnTo>
                <a:lnTo>
                  <a:pt x="238" y="124"/>
                </a:lnTo>
                <a:lnTo>
                  <a:pt x="232" y="126"/>
                </a:lnTo>
                <a:lnTo>
                  <a:pt x="224" y="128"/>
                </a:lnTo>
                <a:lnTo>
                  <a:pt x="208" y="128"/>
                </a:lnTo>
                <a:lnTo>
                  <a:pt x="208" y="128"/>
                </a:lnTo>
                <a:lnTo>
                  <a:pt x="206" y="130"/>
                </a:lnTo>
                <a:lnTo>
                  <a:pt x="204" y="132"/>
                </a:lnTo>
                <a:lnTo>
                  <a:pt x="204" y="132"/>
                </a:lnTo>
                <a:lnTo>
                  <a:pt x="206" y="134"/>
                </a:lnTo>
                <a:lnTo>
                  <a:pt x="208" y="136"/>
                </a:lnTo>
                <a:lnTo>
                  <a:pt x="224" y="136"/>
                </a:lnTo>
                <a:lnTo>
                  <a:pt x="224" y="136"/>
                </a:lnTo>
                <a:lnTo>
                  <a:pt x="230" y="138"/>
                </a:lnTo>
                <a:lnTo>
                  <a:pt x="234" y="142"/>
                </a:lnTo>
                <a:lnTo>
                  <a:pt x="236" y="146"/>
                </a:lnTo>
                <a:lnTo>
                  <a:pt x="236" y="150"/>
                </a:lnTo>
                <a:lnTo>
                  <a:pt x="236" y="150"/>
                </a:lnTo>
                <a:lnTo>
                  <a:pt x="236" y="156"/>
                </a:lnTo>
                <a:lnTo>
                  <a:pt x="232" y="162"/>
                </a:lnTo>
                <a:lnTo>
                  <a:pt x="228" y="166"/>
                </a:lnTo>
                <a:lnTo>
                  <a:pt x="220" y="168"/>
                </a:lnTo>
                <a:lnTo>
                  <a:pt x="200" y="168"/>
                </a:lnTo>
                <a:lnTo>
                  <a:pt x="200" y="168"/>
                </a:lnTo>
                <a:lnTo>
                  <a:pt x="198" y="170"/>
                </a:lnTo>
                <a:lnTo>
                  <a:pt x="196" y="172"/>
                </a:lnTo>
                <a:lnTo>
                  <a:pt x="196" y="172"/>
                </a:lnTo>
                <a:lnTo>
                  <a:pt x="198" y="174"/>
                </a:lnTo>
                <a:lnTo>
                  <a:pt x="200" y="176"/>
                </a:lnTo>
                <a:lnTo>
                  <a:pt x="216" y="176"/>
                </a:lnTo>
                <a:lnTo>
                  <a:pt x="216" y="176"/>
                </a:lnTo>
                <a:lnTo>
                  <a:pt x="224" y="178"/>
                </a:lnTo>
                <a:lnTo>
                  <a:pt x="226" y="182"/>
                </a:lnTo>
                <a:lnTo>
                  <a:pt x="228" y="188"/>
                </a:lnTo>
                <a:lnTo>
                  <a:pt x="226" y="192"/>
                </a:lnTo>
                <a:lnTo>
                  <a:pt x="226" y="192"/>
                </a:lnTo>
                <a:lnTo>
                  <a:pt x="224" y="198"/>
                </a:lnTo>
                <a:lnTo>
                  <a:pt x="220" y="204"/>
                </a:lnTo>
                <a:lnTo>
                  <a:pt x="216" y="206"/>
                </a:lnTo>
                <a:lnTo>
                  <a:pt x="206" y="208"/>
                </a:lnTo>
                <a:lnTo>
                  <a:pt x="192" y="208"/>
                </a:lnTo>
                <a:lnTo>
                  <a:pt x="192" y="208"/>
                </a:lnTo>
                <a:lnTo>
                  <a:pt x="190" y="210"/>
                </a:lnTo>
                <a:lnTo>
                  <a:pt x="188" y="212"/>
                </a:lnTo>
                <a:lnTo>
                  <a:pt x="188" y="212"/>
                </a:lnTo>
                <a:lnTo>
                  <a:pt x="190" y="214"/>
                </a:lnTo>
                <a:lnTo>
                  <a:pt x="192" y="216"/>
                </a:lnTo>
                <a:lnTo>
                  <a:pt x="204" y="216"/>
                </a:lnTo>
                <a:lnTo>
                  <a:pt x="204" y="216"/>
                </a:lnTo>
                <a:lnTo>
                  <a:pt x="210" y="218"/>
                </a:lnTo>
                <a:lnTo>
                  <a:pt x="212" y="220"/>
                </a:lnTo>
                <a:lnTo>
                  <a:pt x="214" y="224"/>
                </a:lnTo>
                <a:lnTo>
                  <a:pt x="212" y="228"/>
                </a:lnTo>
                <a:lnTo>
                  <a:pt x="212" y="228"/>
                </a:lnTo>
                <a:lnTo>
                  <a:pt x="210" y="234"/>
                </a:lnTo>
                <a:lnTo>
                  <a:pt x="210" y="234"/>
                </a:lnTo>
                <a:lnTo>
                  <a:pt x="206" y="238"/>
                </a:lnTo>
                <a:lnTo>
                  <a:pt x="196" y="240"/>
                </a:lnTo>
                <a:lnTo>
                  <a:pt x="152" y="240"/>
                </a:lnTo>
                <a:lnTo>
                  <a:pt x="152" y="240"/>
                </a:lnTo>
                <a:lnTo>
                  <a:pt x="136" y="240"/>
                </a:lnTo>
                <a:lnTo>
                  <a:pt x="122" y="238"/>
                </a:lnTo>
                <a:lnTo>
                  <a:pt x="108" y="234"/>
                </a:lnTo>
                <a:lnTo>
                  <a:pt x="108" y="234"/>
                </a:lnTo>
                <a:lnTo>
                  <a:pt x="70" y="226"/>
                </a:lnTo>
                <a:lnTo>
                  <a:pt x="70" y="226"/>
                </a:lnTo>
                <a:lnTo>
                  <a:pt x="68" y="224"/>
                </a:lnTo>
                <a:lnTo>
                  <a:pt x="66" y="222"/>
                </a:lnTo>
                <a:lnTo>
                  <a:pt x="64" y="218"/>
                </a:lnTo>
                <a:lnTo>
                  <a:pt x="64" y="108"/>
                </a:lnTo>
                <a:lnTo>
                  <a:pt x="64" y="108"/>
                </a:lnTo>
                <a:lnTo>
                  <a:pt x="66" y="104"/>
                </a:lnTo>
                <a:lnTo>
                  <a:pt x="70" y="100"/>
                </a:lnTo>
                <a:lnTo>
                  <a:pt x="70" y="100"/>
                </a:lnTo>
                <a:lnTo>
                  <a:pt x="72" y="100"/>
                </a:lnTo>
                <a:lnTo>
                  <a:pt x="72" y="100"/>
                </a:lnTo>
                <a:lnTo>
                  <a:pt x="84" y="94"/>
                </a:lnTo>
                <a:lnTo>
                  <a:pt x="94" y="86"/>
                </a:lnTo>
                <a:lnTo>
                  <a:pt x="104" y="76"/>
                </a:lnTo>
                <a:lnTo>
                  <a:pt x="110" y="66"/>
                </a:lnTo>
                <a:lnTo>
                  <a:pt x="114" y="56"/>
                </a:lnTo>
                <a:lnTo>
                  <a:pt x="118" y="46"/>
                </a:lnTo>
                <a:lnTo>
                  <a:pt x="120" y="34"/>
                </a:lnTo>
                <a:lnTo>
                  <a:pt x="120" y="24"/>
                </a:lnTo>
                <a:lnTo>
                  <a:pt x="120" y="24"/>
                </a:lnTo>
                <a:lnTo>
                  <a:pt x="122" y="18"/>
                </a:lnTo>
                <a:lnTo>
                  <a:pt x="124" y="16"/>
                </a:lnTo>
                <a:lnTo>
                  <a:pt x="128" y="16"/>
                </a:lnTo>
                <a:lnTo>
                  <a:pt x="128" y="16"/>
                </a:lnTo>
                <a:lnTo>
                  <a:pt x="132" y="16"/>
                </a:lnTo>
                <a:lnTo>
                  <a:pt x="136" y="18"/>
                </a:lnTo>
                <a:lnTo>
                  <a:pt x="142" y="28"/>
                </a:lnTo>
                <a:lnTo>
                  <a:pt x="148" y="40"/>
                </a:lnTo>
                <a:lnTo>
                  <a:pt x="150" y="46"/>
                </a:lnTo>
                <a:lnTo>
                  <a:pt x="152" y="54"/>
                </a:lnTo>
                <a:lnTo>
                  <a:pt x="152" y="54"/>
                </a:lnTo>
                <a:lnTo>
                  <a:pt x="150" y="74"/>
                </a:lnTo>
                <a:lnTo>
                  <a:pt x="144" y="96"/>
                </a:lnTo>
                <a:lnTo>
                  <a:pt x="144" y="96"/>
                </a:lnTo>
                <a:lnTo>
                  <a:pt x="214" y="96"/>
                </a:lnTo>
                <a:lnTo>
                  <a:pt x="226" y="98"/>
                </a:lnTo>
                <a:lnTo>
                  <a:pt x="230" y="98"/>
                </a:lnTo>
                <a:lnTo>
                  <a:pt x="230" y="98"/>
                </a:lnTo>
                <a:lnTo>
                  <a:pt x="236" y="102"/>
                </a:lnTo>
                <a:lnTo>
                  <a:pt x="238" y="106"/>
                </a:lnTo>
                <a:lnTo>
                  <a:pt x="240" y="112"/>
                </a:lnTo>
                <a:lnTo>
                  <a:pt x="240" y="112"/>
                </a:lnTo>
                <a:lnTo>
                  <a:pt x="240" y="116"/>
                </a:lnTo>
                <a:close/>
              </a:path>
            </a:pathLst>
          </a:custGeom>
          <a:solidFill>
            <a:srgbClr val="95B9E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32768E32-DE47-4E2D-8403-AAA2D2910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4638195"/>
            <a:ext cx="5171609" cy="42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리스트의 음식점을 클릭 시 우측에 상세 정보 표시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49" name="Freeform 115">
            <a:extLst>
              <a:ext uri="{FF2B5EF4-FFF2-40B4-BE49-F238E27FC236}">
                <a16:creationId xmlns:a16="http://schemas.microsoft.com/office/drawing/2014/main" id="{EDEC7CDA-3821-463A-9C9C-1476074BE6C7}"/>
              </a:ext>
            </a:extLst>
          </p:cNvPr>
          <p:cNvSpPr>
            <a:spLocks noEditPoints="1"/>
          </p:cNvSpPr>
          <p:nvPr/>
        </p:nvSpPr>
        <p:spPr bwMode="auto">
          <a:xfrm>
            <a:off x="3658629" y="1994217"/>
            <a:ext cx="385797" cy="377540"/>
          </a:xfrm>
          <a:custGeom>
            <a:avLst/>
            <a:gdLst/>
            <a:ahLst/>
            <a:cxnLst>
              <a:cxn ang="0">
                <a:pos x="160" y="0"/>
              </a:cxn>
              <a:cxn ang="0">
                <a:pos x="122" y="8"/>
              </a:cxn>
              <a:cxn ang="0">
                <a:pos x="92" y="28"/>
              </a:cxn>
              <a:cxn ang="0">
                <a:pos x="72" y="58"/>
              </a:cxn>
              <a:cxn ang="0">
                <a:pos x="64" y="96"/>
              </a:cxn>
              <a:cxn ang="0">
                <a:pos x="64" y="108"/>
              </a:cxn>
              <a:cxn ang="0">
                <a:pos x="70" y="130"/>
              </a:cxn>
              <a:cxn ang="0">
                <a:pos x="8" y="208"/>
              </a:cxn>
              <a:cxn ang="0">
                <a:pos x="8" y="208"/>
              </a:cxn>
              <a:cxn ang="0">
                <a:pos x="0" y="228"/>
              </a:cxn>
              <a:cxn ang="0">
                <a:pos x="2" y="238"/>
              </a:cxn>
              <a:cxn ang="0">
                <a:pos x="18" y="254"/>
              </a:cxn>
              <a:cxn ang="0">
                <a:pos x="28" y="256"/>
              </a:cxn>
              <a:cxn ang="0">
                <a:pos x="48" y="248"/>
              </a:cxn>
              <a:cxn ang="0">
                <a:pos x="116" y="180"/>
              </a:cxn>
              <a:cxn ang="0">
                <a:pos x="126" y="186"/>
              </a:cxn>
              <a:cxn ang="0">
                <a:pos x="148" y="192"/>
              </a:cxn>
              <a:cxn ang="0">
                <a:pos x="160" y="192"/>
              </a:cxn>
              <a:cxn ang="0">
                <a:pos x="198" y="184"/>
              </a:cxn>
              <a:cxn ang="0">
                <a:pos x="228" y="164"/>
              </a:cxn>
              <a:cxn ang="0">
                <a:pos x="248" y="134"/>
              </a:cxn>
              <a:cxn ang="0">
                <a:pos x="256" y="96"/>
              </a:cxn>
              <a:cxn ang="0">
                <a:pos x="254" y="76"/>
              </a:cxn>
              <a:cxn ang="0">
                <a:pos x="240" y="42"/>
              </a:cxn>
              <a:cxn ang="0">
                <a:pos x="214" y="16"/>
              </a:cxn>
              <a:cxn ang="0">
                <a:pos x="180" y="2"/>
              </a:cxn>
              <a:cxn ang="0">
                <a:pos x="38" y="238"/>
              </a:cxn>
              <a:cxn ang="0">
                <a:pos x="34" y="240"/>
              </a:cxn>
              <a:cxn ang="0">
                <a:pos x="28" y="242"/>
              </a:cxn>
              <a:cxn ang="0">
                <a:pos x="18" y="238"/>
              </a:cxn>
              <a:cxn ang="0">
                <a:pos x="14" y="228"/>
              </a:cxn>
              <a:cxn ang="0">
                <a:pos x="16" y="222"/>
              </a:cxn>
              <a:cxn ang="0">
                <a:pos x="18" y="218"/>
              </a:cxn>
              <a:cxn ang="0">
                <a:pos x="82" y="154"/>
              </a:cxn>
              <a:cxn ang="0">
                <a:pos x="102" y="174"/>
              </a:cxn>
              <a:cxn ang="0">
                <a:pos x="160" y="176"/>
              </a:cxn>
              <a:cxn ang="0">
                <a:pos x="144" y="174"/>
              </a:cxn>
              <a:cxn ang="0">
                <a:pos x="116" y="162"/>
              </a:cxn>
              <a:cxn ang="0">
                <a:pos x="94" y="140"/>
              </a:cxn>
              <a:cxn ang="0">
                <a:pos x="82" y="112"/>
              </a:cxn>
              <a:cxn ang="0">
                <a:pos x="80" y="96"/>
              </a:cxn>
              <a:cxn ang="0">
                <a:pos x="86" y="64"/>
              </a:cxn>
              <a:cxn ang="0">
                <a:pos x="104" y="40"/>
              </a:cxn>
              <a:cxn ang="0">
                <a:pos x="128" y="22"/>
              </a:cxn>
              <a:cxn ang="0">
                <a:pos x="160" y="16"/>
              </a:cxn>
              <a:cxn ang="0">
                <a:pos x="176" y="18"/>
              </a:cxn>
              <a:cxn ang="0">
                <a:pos x="204" y="30"/>
              </a:cxn>
              <a:cxn ang="0">
                <a:pos x="226" y="52"/>
              </a:cxn>
              <a:cxn ang="0">
                <a:pos x="238" y="80"/>
              </a:cxn>
              <a:cxn ang="0">
                <a:pos x="240" y="96"/>
              </a:cxn>
              <a:cxn ang="0">
                <a:pos x="234" y="128"/>
              </a:cxn>
              <a:cxn ang="0">
                <a:pos x="216" y="152"/>
              </a:cxn>
              <a:cxn ang="0">
                <a:pos x="192" y="170"/>
              </a:cxn>
              <a:cxn ang="0">
                <a:pos x="160" y="176"/>
              </a:cxn>
            </a:cxnLst>
            <a:rect l="0" t="0" r="r" b="b"/>
            <a:pathLst>
              <a:path w="256" h="256">
                <a:moveTo>
                  <a:pt x="160" y="0"/>
                </a:moveTo>
                <a:lnTo>
                  <a:pt x="160" y="0"/>
                </a:lnTo>
                <a:lnTo>
                  <a:pt x="140" y="2"/>
                </a:lnTo>
                <a:lnTo>
                  <a:pt x="122" y="8"/>
                </a:lnTo>
                <a:lnTo>
                  <a:pt x="106" y="16"/>
                </a:lnTo>
                <a:lnTo>
                  <a:pt x="92" y="28"/>
                </a:lnTo>
                <a:lnTo>
                  <a:pt x="80" y="42"/>
                </a:lnTo>
                <a:lnTo>
                  <a:pt x="72" y="58"/>
                </a:lnTo>
                <a:lnTo>
                  <a:pt x="66" y="76"/>
                </a:lnTo>
                <a:lnTo>
                  <a:pt x="64" y="96"/>
                </a:lnTo>
                <a:lnTo>
                  <a:pt x="64" y="96"/>
                </a:lnTo>
                <a:lnTo>
                  <a:pt x="64" y="108"/>
                </a:lnTo>
                <a:lnTo>
                  <a:pt x="66" y="120"/>
                </a:lnTo>
                <a:lnTo>
                  <a:pt x="70" y="130"/>
                </a:lnTo>
                <a:lnTo>
                  <a:pt x="76" y="140"/>
                </a:lnTo>
                <a:lnTo>
                  <a:pt x="8" y="208"/>
                </a:lnTo>
                <a:lnTo>
                  <a:pt x="8" y="208"/>
                </a:lnTo>
                <a:lnTo>
                  <a:pt x="8" y="208"/>
                </a:lnTo>
                <a:lnTo>
                  <a:pt x="2" y="216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40" y="254"/>
                </a:lnTo>
                <a:lnTo>
                  <a:pt x="48" y="248"/>
                </a:lnTo>
                <a:lnTo>
                  <a:pt x="48" y="248"/>
                </a:lnTo>
                <a:lnTo>
                  <a:pt x="116" y="180"/>
                </a:lnTo>
                <a:lnTo>
                  <a:pt x="116" y="180"/>
                </a:lnTo>
                <a:lnTo>
                  <a:pt x="126" y="186"/>
                </a:lnTo>
                <a:lnTo>
                  <a:pt x="136" y="190"/>
                </a:lnTo>
                <a:lnTo>
                  <a:pt x="148" y="192"/>
                </a:lnTo>
                <a:lnTo>
                  <a:pt x="160" y="192"/>
                </a:lnTo>
                <a:lnTo>
                  <a:pt x="160" y="192"/>
                </a:lnTo>
                <a:lnTo>
                  <a:pt x="180" y="190"/>
                </a:lnTo>
                <a:lnTo>
                  <a:pt x="198" y="184"/>
                </a:lnTo>
                <a:lnTo>
                  <a:pt x="214" y="176"/>
                </a:lnTo>
                <a:lnTo>
                  <a:pt x="228" y="164"/>
                </a:lnTo>
                <a:lnTo>
                  <a:pt x="240" y="150"/>
                </a:lnTo>
                <a:lnTo>
                  <a:pt x="248" y="134"/>
                </a:lnTo>
                <a:lnTo>
                  <a:pt x="254" y="116"/>
                </a:lnTo>
                <a:lnTo>
                  <a:pt x="256" y="96"/>
                </a:lnTo>
                <a:lnTo>
                  <a:pt x="256" y="96"/>
                </a:lnTo>
                <a:lnTo>
                  <a:pt x="254" y="76"/>
                </a:lnTo>
                <a:lnTo>
                  <a:pt x="248" y="58"/>
                </a:lnTo>
                <a:lnTo>
                  <a:pt x="240" y="42"/>
                </a:lnTo>
                <a:lnTo>
                  <a:pt x="228" y="28"/>
                </a:lnTo>
                <a:lnTo>
                  <a:pt x="214" y="16"/>
                </a:lnTo>
                <a:lnTo>
                  <a:pt x="198" y="8"/>
                </a:lnTo>
                <a:lnTo>
                  <a:pt x="180" y="2"/>
                </a:lnTo>
                <a:lnTo>
                  <a:pt x="160" y="0"/>
                </a:lnTo>
                <a:close/>
                <a:moveTo>
                  <a:pt x="38" y="238"/>
                </a:moveTo>
                <a:lnTo>
                  <a:pt x="38" y="238"/>
                </a:lnTo>
                <a:lnTo>
                  <a:pt x="34" y="240"/>
                </a:lnTo>
                <a:lnTo>
                  <a:pt x="28" y="242"/>
                </a:lnTo>
                <a:lnTo>
                  <a:pt x="28" y="242"/>
                </a:lnTo>
                <a:lnTo>
                  <a:pt x="22" y="240"/>
                </a:lnTo>
                <a:lnTo>
                  <a:pt x="18" y="238"/>
                </a:lnTo>
                <a:lnTo>
                  <a:pt x="16" y="234"/>
                </a:lnTo>
                <a:lnTo>
                  <a:pt x="14" y="228"/>
                </a:lnTo>
                <a:lnTo>
                  <a:pt x="14" y="228"/>
                </a:lnTo>
                <a:lnTo>
                  <a:pt x="16" y="222"/>
                </a:lnTo>
                <a:lnTo>
                  <a:pt x="18" y="218"/>
                </a:lnTo>
                <a:lnTo>
                  <a:pt x="18" y="218"/>
                </a:lnTo>
                <a:lnTo>
                  <a:pt x="82" y="154"/>
                </a:lnTo>
                <a:lnTo>
                  <a:pt x="82" y="154"/>
                </a:lnTo>
                <a:lnTo>
                  <a:pt x="92" y="164"/>
                </a:lnTo>
                <a:lnTo>
                  <a:pt x="102" y="174"/>
                </a:lnTo>
                <a:lnTo>
                  <a:pt x="38" y="238"/>
                </a:lnTo>
                <a:close/>
                <a:moveTo>
                  <a:pt x="160" y="176"/>
                </a:moveTo>
                <a:lnTo>
                  <a:pt x="160" y="176"/>
                </a:lnTo>
                <a:lnTo>
                  <a:pt x="144" y="174"/>
                </a:lnTo>
                <a:lnTo>
                  <a:pt x="128" y="170"/>
                </a:lnTo>
                <a:lnTo>
                  <a:pt x="116" y="162"/>
                </a:lnTo>
                <a:lnTo>
                  <a:pt x="104" y="152"/>
                </a:lnTo>
                <a:lnTo>
                  <a:pt x="94" y="140"/>
                </a:lnTo>
                <a:lnTo>
                  <a:pt x="86" y="128"/>
                </a:lnTo>
                <a:lnTo>
                  <a:pt x="82" y="112"/>
                </a:lnTo>
                <a:lnTo>
                  <a:pt x="80" y="96"/>
                </a:lnTo>
                <a:lnTo>
                  <a:pt x="80" y="96"/>
                </a:lnTo>
                <a:lnTo>
                  <a:pt x="82" y="80"/>
                </a:lnTo>
                <a:lnTo>
                  <a:pt x="86" y="64"/>
                </a:lnTo>
                <a:lnTo>
                  <a:pt x="94" y="52"/>
                </a:lnTo>
                <a:lnTo>
                  <a:pt x="104" y="40"/>
                </a:lnTo>
                <a:lnTo>
                  <a:pt x="116" y="30"/>
                </a:lnTo>
                <a:lnTo>
                  <a:pt x="128" y="22"/>
                </a:lnTo>
                <a:lnTo>
                  <a:pt x="144" y="18"/>
                </a:lnTo>
                <a:lnTo>
                  <a:pt x="160" y="16"/>
                </a:lnTo>
                <a:lnTo>
                  <a:pt x="160" y="16"/>
                </a:lnTo>
                <a:lnTo>
                  <a:pt x="176" y="18"/>
                </a:lnTo>
                <a:lnTo>
                  <a:pt x="192" y="22"/>
                </a:lnTo>
                <a:lnTo>
                  <a:pt x="204" y="30"/>
                </a:lnTo>
                <a:lnTo>
                  <a:pt x="216" y="40"/>
                </a:lnTo>
                <a:lnTo>
                  <a:pt x="226" y="52"/>
                </a:lnTo>
                <a:lnTo>
                  <a:pt x="234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4" y="128"/>
                </a:lnTo>
                <a:lnTo>
                  <a:pt x="226" y="140"/>
                </a:lnTo>
                <a:lnTo>
                  <a:pt x="216" y="152"/>
                </a:lnTo>
                <a:lnTo>
                  <a:pt x="204" y="162"/>
                </a:lnTo>
                <a:lnTo>
                  <a:pt x="192" y="170"/>
                </a:lnTo>
                <a:lnTo>
                  <a:pt x="176" y="174"/>
                </a:lnTo>
                <a:lnTo>
                  <a:pt x="160" y="176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0" name="Freeform 240">
            <a:extLst>
              <a:ext uri="{FF2B5EF4-FFF2-40B4-BE49-F238E27FC236}">
                <a16:creationId xmlns:a16="http://schemas.microsoft.com/office/drawing/2014/main" id="{9ED33BB6-92FD-48F7-8B87-DA89B01C85C3}"/>
              </a:ext>
            </a:extLst>
          </p:cNvPr>
          <p:cNvSpPr>
            <a:spLocks noEditPoints="1"/>
          </p:cNvSpPr>
          <p:nvPr/>
        </p:nvSpPr>
        <p:spPr bwMode="auto">
          <a:xfrm>
            <a:off x="3635896" y="5167866"/>
            <a:ext cx="385797" cy="456919"/>
          </a:xfrm>
          <a:custGeom>
            <a:avLst/>
            <a:gdLst/>
            <a:ahLst/>
            <a:cxnLst>
              <a:cxn ang="0">
                <a:pos x="208" y="82"/>
              </a:cxn>
              <a:cxn ang="0">
                <a:pos x="168" y="54"/>
              </a:cxn>
              <a:cxn ang="0">
                <a:pos x="160" y="24"/>
              </a:cxn>
              <a:cxn ang="0">
                <a:pos x="136" y="2"/>
              </a:cxn>
              <a:cxn ang="0">
                <a:pos x="112" y="6"/>
              </a:cxn>
              <a:cxn ang="0">
                <a:pos x="102" y="38"/>
              </a:cxn>
              <a:cxn ang="0">
                <a:pos x="82" y="76"/>
              </a:cxn>
              <a:cxn ang="0">
                <a:pos x="64" y="86"/>
              </a:cxn>
              <a:cxn ang="0">
                <a:pos x="24" y="80"/>
              </a:cxn>
              <a:cxn ang="0">
                <a:pos x="2" y="94"/>
              </a:cxn>
              <a:cxn ang="0">
                <a:pos x="2" y="242"/>
              </a:cxn>
              <a:cxn ang="0">
                <a:pos x="48" y="256"/>
              </a:cxn>
              <a:cxn ang="0">
                <a:pos x="66" y="248"/>
              </a:cxn>
              <a:cxn ang="0">
                <a:pos x="70" y="242"/>
              </a:cxn>
              <a:cxn ang="0">
                <a:pos x="72" y="242"/>
              </a:cxn>
              <a:cxn ang="0">
                <a:pos x="136" y="256"/>
              </a:cxn>
              <a:cxn ang="0">
                <a:pos x="206" y="256"/>
              </a:cxn>
              <a:cxn ang="0">
                <a:pos x="224" y="240"/>
              </a:cxn>
              <a:cxn ang="0">
                <a:pos x="228" y="218"/>
              </a:cxn>
              <a:cxn ang="0">
                <a:pos x="242" y="198"/>
              </a:cxn>
              <a:cxn ang="0">
                <a:pos x="242" y="176"/>
              </a:cxn>
              <a:cxn ang="0">
                <a:pos x="252" y="144"/>
              </a:cxn>
              <a:cxn ang="0">
                <a:pos x="256" y="116"/>
              </a:cxn>
              <a:cxn ang="0">
                <a:pos x="256" y="112"/>
              </a:cxn>
              <a:cxn ang="0">
                <a:pos x="234" y="84"/>
              </a:cxn>
              <a:cxn ang="0">
                <a:pos x="54" y="238"/>
              </a:cxn>
              <a:cxn ang="0">
                <a:pos x="24" y="240"/>
              </a:cxn>
              <a:cxn ang="0">
                <a:pos x="16" y="232"/>
              </a:cxn>
              <a:cxn ang="0">
                <a:pos x="18" y="98"/>
              </a:cxn>
              <a:cxn ang="0">
                <a:pos x="48" y="96"/>
              </a:cxn>
              <a:cxn ang="0">
                <a:pos x="56" y="104"/>
              </a:cxn>
              <a:cxn ang="0">
                <a:pos x="240" y="120"/>
              </a:cxn>
              <a:cxn ang="0">
                <a:pos x="208" y="128"/>
              </a:cxn>
              <a:cxn ang="0">
                <a:pos x="204" y="132"/>
              </a:cxn>
              <a:cxn ang="0">
                <a:pos x="224" y="136"/>
              </a:cxn>
              <a:cxn ang="0">
                <a:pos x="236" y="150"/>
              </a:cxn>
              <a:cxn ang="0">
                <a:pos x="228" y="166"/>
              </a:cxn>
              <a:cxn ang="0">
                <a:pos x="198" y="170"/>
              </a:cxn>
              <a:cxn ang="0">
                <a:pos x="200" y="176"/>
              </a:cxn>
              <a:cxn ang="0">
                <a:pos x="226" y="182"/>
              </a:cxn>
              <a:cxn ang="0">
                <a:pos x="224" y="198"/>
              </a:cxn>
              <a:cxn ang="0">
                <a:pos x="192" y="208"/>
              </a:cxn>
              <a:cxn ang="0">
                <a:pos x="188" y="212"/>
              </a:cxn>
              <a:cxn ang="0">
                <a:pos x="204" y="216"/>
              </a:cxn>
              <a:cxn ang="0">
                <a:pos x="212" y="228"/>
              </a:cxn>
              <a:cxn ang="0">
                <a:pos x="206" y="238"/>
              </a:cxn>
              <a:cxn ang="0">
                <a:pos x="136" y="240"/>
              </a:cxn>
              <a:cxn ang="0">
                <a:pos x="70" y="226"/>
              </a:cxn>
              <a:cxn ang="0">
                <a:pos x="64" y="218"/>
              </a:cxn>
              <a:cxn ang="0">
                <a:pos x="70" y="100"/>
              </a:cxn>
              <a:cxn ang="0">
                <a:pos x="84" y="94"/>
              </a:cxn>
              <a:cxn ang="0">
                <a:pos x="114" y="56"/>
              </a:cxn>
              <a:cxn ang="0">
                <a:pos x="120" y="24"/>
              </a:cxn>
              <a:cxn ang="0">
                <a:pos x="128" y="16"/>
              </a:cxn>
              <a:cxn ang="0">
                <a:pos x="148" y="40"/>
              </a:cxn>
              <a:cxn ang="0">
                <a:pos x="150" y="74"/>
              </a:cxn>
              <a:cxn ang="0">
                <a:pos x="226" y="98"/>
              </a:cxn>
              <a:cxn ang="0">
                <a:pos x="238" y="106"/>
              </a:cxn>
            </a:cxnLst>
            <a:rect l="0" t="0" r="r" b="b"/>
            <a:pathLst>
              <a:path w="256" h="256">
                <a:moveTo>
                  <a:pt x="234" y="84"/>
                </a:moveTo>
                <a:lnTo>
                  <a:pt x="234" y="84"/>
                </a:lnTo>
                <a:lnTo>
                  <a:pt x="224" y="82"/>
                </a:lnTo>
                <a:lnTo>
                  <a:pt x="208" y="82"/>
                </a:lnTo>
                <a:lnTo>
                  <a:pt x="166" y="80"/>
                </a:lnTo>
                <a:lnTo>
                  <a:pt x="166" y="80"/>
                </a:lnTo>
                <a:lnTo>
                  <a:pt x="168" y="68"/>
                </a:lnTo>
                <a:lnTo>
                  <a:pt x="168" y="54"/>
                </a:lnTo>
                <a:lnTo>
                  <a:pt x="168" y="54"/>
                </a:lnTo>
                <a:lnTo>
                  <a:pt x="166" y="44"/>
                </a:lnTo>
                <a:lnTo>
                  <a:pt x="164" y="34"/>
                </a:lnTo>
                <a:lnTo>
                  <a:pt x="160" y="24"/>
                </a:lnTo>
                <a:lnTo>
                  <a:pt x="154" y="16"/>
                </a:lnTo>
                <a:lnTo>
                  <a:pt x="148" y="10"/>
                </a:lnTo>
                <a:lnTo>
                  <a:pt x="142" y="4"/>
                </a:lnTo>
                <a:lnTo>
                  <a:pt x="136" y="2"/>
                </a:lnTo>
                <a:lnTo>
                  <a:pt x="128" y="0"/>
                </a:lnTo>
                <a:lnTo>
                  <a:pt x="128" y="0"/>
                </a:lnTo>
                <a:lnTo>
                  <a:pt x="118" y="2"/>
                </a:lnTo>
                <a:lnTo>
                  <a:pt x="112" y="6"/>
                </a:lnTo>
                <a:lnTo>
                  <a:pt x="106" y="14"/>
                </a:lnTo>
                <a:lnTo>
                  <a:pt x="104" y="24"/>
                </a:lnTo>
                <a:lnTo>
                  <a:pt x="104" y="24"/>
                </a:lnTo>
                <a:lnTo>
                  <a:pt x="102" y="38"/>
                </a:lnTo>
                <a:lnTo>
                  <a:pt x="98" y="54"/>
                </a:lnTo>
                <a:lnTo>
                  <a:pt x="94" y="62"/>
                </a:lnTo>
                <a:lnTo>
                  <a:pt x="88" y="70"/>
                </a:lnTo>
                <a:lnTo>
                  <a:pt x="82" y="76"/>
                </a:lnTo>
                <a:lnTo>
                  <a:pt x="72" y="82"/>
                </a:lnTo>
                <a:lnTo>
                  <a:pt x="72" y="82"/>
                </a:lnTo>
                <a:lnTo>
                  <a:pt x="64" y="86"/>
                </a:lnTo>
                <a:lnTo>
                  <a:pt x="64" y="86"/>
                </a:lnTo>
                <a:lnTo>
                  <a:pt x="64" y="86"/>
                </a:lnTo>
                <a:lnTo>
                  <a:pt x="56" y="82"/>
                </a:lnTo>
                <a:lnTo>
                  <a:pt x="48" y="80"/>
                </a:lnTo>
                <a:lnTo>
                  <a:pt x="24" y="80"/>
                </a:lnTo>
                <a:lnTo>
                  <a:pt x="24" y="80"/>
                </a:lnTo>
                <a:lnTo>
                  <a:pt x="14" y="82"/>
                </a:lnTo>
                <a:lnTo>
                  <a:pt x="8" y="88"/>
                </a:lnTo>
                <a:lnTo>
                  <a:pt x="2" y="94"/>
                </a:lnTo>
                <a:lnTo>
                  <a:pt x="0" y="104"/>
                </a:lnTo>
                <a:lnTo>
                  <a:pt x="0" y="232"/>
                </a:lnTo>
                <a:lnTo>
                  <a:pt x="0" y="232"/>
                </a:lnTo>
                <a:lnTo>
                  <a:pt x="2" y="242"/>
                </a:lnTo>
                <a:lnTo>
                  <a:pt x="8" y="248"/>
                </a:lnTo>
                <a:lnTo>
                  <a:pt x="14" y="254"/>
                </a:lnTo>
                <a:lnTo>
                  <a:pt x="24" y="256"/>
                </a:lnTo>
                <a:lnTo>
                  <a:pt x="48" y="256"/>
                </a:lnTo>
                <a:lnTo>
                  <a:pt x="48" y="256"/>
                </a:lnTo>
                <a:lnTo>
                  <a:pt x="54" y="254"/>
                </a:lnTo>
                <a:lnTo>
                  <a:pt x="60" y="252"/>
                </a:lnTo>
                <a:lnTo>
                  <a:pt x="66" y="248"/>
                </a:lnTo>
                <a:lnTo>
                  <a:pt x="70" y="242"/>
                </a:lnTo>
                <a:lnTo>
                  <a:pt x="70" y="242"/>
                </a:lnTo>
                <a:lnTo>
                  <a:pt x="70" y="242"/>
                </a:lnTo>
                <a:lnTo>
                  <a:pt x="70" y="242"/>
                </a:lnTo>
                <a:lnTo>
                  <a:pt x="72" y="242"/>
                </a:lnTo>
                <a:lnTo>
                  <a:pt x="72" y="242"/>
                </a:lnTo>
                <a:lnTo>
                  <a:pt x="72" y="242"/>
                </a:lnTo>
                <a:lnTo>
                  <a:pt x="72" y="242"/>
                </a:lnTo>
                <a:lnTo>
                  <a:pt x="104" y="250"/>
                </a:lnTo>
                <a:lnTo>
                  <a:pt x="104" y="250"/>
                </a:lnTo>
                <a:lnTo>
                  <a:pt x="122" y="254"/>
                </a:lnTo>
                <a:lnTo>
                  <a:pt x="136" y="256"/>
                </a:lnTo>
                <a:lnTo>
                  <a:pt x="152" y="256"/>
                </a:lnTo>
                <a:lnTo>
                  <a:pt x="196" y="256"/>
                </a:lnTo>
                <a:lnTo>
                  <a:pt x="196" y="256"/>
                </a:lnTo>
                <a:lnTo>
                  <a:pt x="206" y="256"/>
                </a:lnTo>
                <a:lnTo>
                  <a:pt x="214" y="252"/>
                </a:lnTo>
                <a:lnTo>
                  <a:pt x="220" y="248"/>
                </a:lnTo>
                <a:lnTo>
                  <a:pt x="224" y="240"/>
                </a:lnTo>
                <a:lnTo>
                  <a:pt x="224" y="240"/>
                </a:lnTo>
                <a:lnTo>
                  <a:pt x="228" y="232"/>
                </a:lnTo>
                <a:lnTo>
                  <a:pt x="228" y="232"/>
                </a:lnTo>
                <a:lnTo>
                  <a:pt x="230" y="226"/>
                </a:lnTo>
                <a:lnTo>
                  <a:pt x="228" y="218"/>
                </a:lnTo>
                <a:lnTo>
                  <a:pt x="228" y="218"/>
                </a:lnTo>
                <a:lnTo>
                  <a:pt x="234" y="212"/>
                </a:lnTo>
                <a:lnTo>
                  <a:pt x="238" y="208"/>
                </a:lnTo>
                <a:lnTo>
                  <a:pt x="242" y="198"/>
                </a:lnTo>
                <a:lnTo>
                  <a:pt x="242" y="198"/>
                </a:lnTo>
                <a:lnTo>
                  <a:pt x="244" y="184"/>
                </a:lnTo>
                <a:lnTo>
                  <a:pt x="242" y="176"/>
                </a:lnTo>
                <a:lnTo>
                  <a:pt x="242" y="176"/>
                </a:lnTo>
                <a:lnTo>
                  <a:pt x="248" y="166"/>
                </a:lnTo>
                <a:lnTo>
                  <a:pt x="252" y="154"/>
                </a:lnTo>
                <a:lnTo>
                  <a:pt x="252" y="154"/>
                </a:lnTo>
                <a:lnTo>
                  <a:pt x="252" y="144"/>
                </a:lnTo>
                <a:lnTo>
                  <a:pt x="248" y="134"/>
                </a:lnTo>
                <a:lnTo>
                  <a:pt x="248" y="134"/>
                </a:lnTo>
                <a:lnTo>
                  <a:pt x="254" y="126"/>
                </a:lnTo>
                <a:lnTo>
                  <a:pt x="256" y="116"/>
                </a:lnTo>
                <a:lnTo>
                  <a:pt x="256" y="116"/>
                </a:lnTo>
                <a:lnTo>
                  <a:pt x="256" y="116"/>
                </a:lnTo>
                <a:lnTo>
                  <a:pt x="256" y="112"/>
                </a:lnTo>
                <a:lnTo>
                  <a:pt x="256" y="112"/>
                </a:lnTo>
                <a:lnTo>
                  <a:pt x="254" y="104"/>
                </a:lnTo>
                <a:lnTo>
                  <a:pt x="250" y="96"/>
                </a:lnTo>
                <a:lnTo>
                  <a:pt x="244" y="88"/>
                </a:lnTo>
                <a:lnTo>
                  <a:pt x="234" y="84"/>
                </a:lnTo>
                <a:close/>
                <a:moveTo>
                  <a:pt x="56" y="232"/>
                </a:moveTo>
                <a:lnTo>
                  <a:pt x="56" y="232"/>
                </a:lnTo>
                <a:lnTo>
                  <a:pt x="56" y="236"/>
                </a:lnTo>
                <a:lnTo>
                  <a:pt x="54" y="238"/>
                </a:lnTo>
                <a:lnTo>
                  <a:pt x="52" y="240"/>
                </a:lnTo>
                <a:lnTo>
                  <a:pt x="48" y="240"/>
                </a:lnTo>
                <a:lnTo>
                  <a:pt x="24" y="240"/>
                </a:lnTo>
                <a:lnTo>
                  <a:pt x="24" y="240"/>
                </a:lnTo>
                <a:lnTo>
                  <a:pt x="20" y="240"/>
                </a:lnTo>
                <a:lnTo>
                  <a:pt x="18" y="238"/>
                </a:lnTo>
                <a:lnTo>
                  <a:pt x="16" y="236"/>
                </a:lnTo>
                <a:lnTo>
                  <a:pt x="16" y="232"/>
                </a:lnTo>
                <a:lnTo>
                  <a:pt x="16" y="104"/>
                </a:lnTo>
                <a:lnTo>
                  <a:pt x="16" y="104"/>
                </a:lnTo>
                <a:lnTo>
                  <a:pt x="16" y="100"/>
                </a:lnTo>
                <a:lnTo>
                  <a:pt x="18" y="98"/>
                </a:lnTo>
                <a:lnTo>
                  <a:pt x="20" y="96"/>
                </a:lnTo>
                <a:lnTo>
                  <a:pt x="24" y="96"/>
                </a:lnTo>
                <a:lnTo>
                  <a:pt x="48" y="96"/>
                </a:lnTo>
                <a:lnTo>
                  <a:pt x="48" y="96"/>
                </a:lnTo>
                <a:lnTo>
                  <a:pt x="52" y="96"/>
                </a:lnTo>
                <a:lnTo>
                  <a:pt x="54" y="98"/>
                </a:lnTo>
                <a:lnTo>
                  <a:pt x="56" y="100"/>
                </a:lnTo>
                <a:lnTo>
                  <a:pt x="56" y="104"/>
                </a:lnTo>
                <a:lnTo>
                  <a:pt x="56" y="232"/>
                </a:lnTo>
                <a:close/>
                <a:moveTo>
                  <a:pt x="240" y="116"/>
                </a:moveTo>
                <a:lnTo>
                  <a:pt x="240" y="116"/>
                </a:lnTo>
                <a:lnTo>
                  <a:pt x="240" y="120"/>
                </a:lnTo>
                <a:lnTo>
                  <a:pt x="238" y="124"/>
                </a:lnTo>
                <a:lnTo>
                  <a:pt x="232" y="126"/>
                </a:lnTo>
                <a:lnTo>
                  <a:pt x="224" y="128"/>
                </a:lnTo>
                <a:lnTo>
                  <a:pt x="208" y="128"/>
                </a:lnTo>
                <a:lnTo>
                  <a:pt x="208" y="128"/>
                </a:lnTo>
                <a:lnTo>
                  <a:pt x="206" y="130"/>
                </a:lnTo>
                <a:lnTo>
                  <a:pt x="204" y="132"/>
                </a:lnTo>
                <a:lnTo>
                  <a:pt x="204" y="132"/>
                </a:lnTo>
                <a:lnTo>
                  <a:pt x="206" y="134"/>
                </a:lnTo>
                <a:lnTo>
                  <a:pt x="208" y="136"/>
                </a:lnTo>
                <a:lnTo>
                  <a:pt x="224" y="136"/>
                </a:lnTo>
                <a:lnTo>
                  <a:pt x="224" y="136"/>
                </a:lnTo>
                <a:lnTo>
                  <a:pt x="230" y="138"/>
                </a:lnTo>
                <a:lnTo>
                  <a:pt x="234" y="142"/>
                </a:lnTo>
                <a:lnTo>
                  <a:pt x="236" y="146"/>
                </a:lnTo>
                <a:lnTo>
                  <a:pt x="236" y="150"/>
                </a:lnTo>
                <a:lnTo>
                  <a:pt x="236" y="150"/>
                </a:lnTo>
                <a:lnTo>
                  <a:pt x="236" y="156"/>
                </a:lnTo>
                <a:lnTo>
                  <a:pt x="232" y="162"/>
                </a:lnTo>
                <a:lnTo>
                  <a:pt x="228" y="166"/>
                </a:lnTo>
                <a:lnTo>
                  <a:pt x="220" y="168"/>
                </a:lnTo>
                <a:lnTo>
                  <a:pt x="200" y="168"/>
                </a:lnTo>
                <a:lnTo>
                  <a:pt x="200" y="168"/>
                </a:lnTo>
                <a:lnTo>
                  <a:pt x="198" y="170"/>
                </a:lnTo>
                <a:lnTo>
                  <a:pt x="196" y="172"/>
                </a:lnTo>
                <a:lnTo>
                  <a:pt x="196" y="172"/>
                </a:lnTo>
                <a:lnTo>
                  <a:pt x="198" y="174"/>
                </a:lnTo>
                <a:lnTo>
                  <a:pt x="200" y="176"/>
                </a:lnTo>
                <a:lnTo>
                  <a:pt x="216" y="176"/>
                </a:lnTo>
                <a:lnTo>
                  <a:pt x="216" y="176"/>
                </a:lnTo>
                <a:lnTo>
                  <a:pt x="224" y="178"/>
                </a:lnTo>
                <a:lnTo>
                  <a:pt x="226" y="182"/>
                </a:lnTo>
                <a:lnTo>
                  <a:pt x="228" y="188"/>
                </a:lnTo>
                <a:lnTo>
                  <a:pt x="226" y="192"/>
                </a:lnTo>
                <a:lnTo>
                  <a:pt x="226" y="192"/>
                </a:lnTo>
                <a:lnTo>
                  <a:pt x="224" y="198"/>
                </a:lnTo>
                <a:lnTo>
                  <a:pt x="220" y="204"/>
                </a:lnTo>
                <a:lnTo>
                  <a:pt x="216" y="206"/>
                </a:lnTo>
                <a:lnTo>
                  <a:pt x="206" y="208"/>
                </a:lnTo>
                <a:lnTo>
                  <a:pt x="192" y="208"/>
                </a:lnTo>
                <a:lnTo>
                  <a:pt x="192" y="208"/>
                </a:lnTo>
                <a:lnTo>
                  <a:pt x="190" y="210"/>
                </a:lnTo>
                <a:lnTo>
                  <a:pt x="188" y="212"/>
                </a:lnTo>
                <a:lnTo>
                  <a:pt x="188" y="212"/>
                </a:lnTo>
                <a:lnTo>
                  <a:pt x="190" y="214"/>
                </a:lnTo>
                <a:lnTo>
                  <a:pt x="192" y="216"/>
                </a:lnTo>
                <a:lnTo>
                  <a:pt x="204" y="216"/>
                </a:lnTo>
                <a:lnTo>
                  <a:pt x="204" y="216"/>
                </a:lnTo>
                <a:lnTo>
                  <a:pt x="210" y="218"/>
                </a:lnTo>
                <a:lnTo>
                  <a:pt x="212" y="220"/>
                </a:lnTo>
                <a:lnTo>
                  <a:pt x="214" y="224"/>
                </a:lnTo>
                <a:lnTo>
                  <a:pt x="212" y="228"/>
                </a:lnTo>
                <a:lnTo>
                  <a:pt x="212" y="228"/>
                </a:lnTo>
                <a:lnTo>
                  <a:pt x="210" y="234"/>
                </a:lnTo>
                <a:lnTo>
                  <a:pt x="210" y="234"/>
                </a:lnTo>
                <a:lnTo>
                  <a:pt x="206" y="238"/>
                </a:lnTo>
                <a:lnTo>
                  <a:pt x="196" y="240"/>
                </a:lnTo>
                <a:lnTo>
                  <a:pt x="152" y="240"/>
                </a:lnTo>
                <a:lnTo>
                  <a:pt x="152" y="240"/>
                </a:lnTo>
                <a:lnTo>
                  <a:pt x="136" y="240"/>
                </a:lnTo>
                <a:lnTo>
                  <a:pt x="122" y="238"/>
                </a:lnTo>
                <a:lnTo>
                  <a:pt x="108" y="234"/>
                </a:lnTo>
                <a:lnTo>
                  <a:pt x="108" y="234"/>
                </a:lnTo>
                <a:lnTo>
                  <a:pt x="70" y="226"/>
                </a:lnTo>
                <a:lnTo>
                  <a:pt x="70" y="226"/>
                </a:lnTo>
                <a:lnTo>
                  <a:pt x="68" y="224"/>
                </a:lnTo>
                <a:lnTo>
                  <a:pt x="66" y="222"/>
                </a:lnTo>
                <a:lnTo>
                  <a:pt x="64" y="218"/>
                </a:lnTo>
                <a:lnTo>
                  <a:pt x="64" y="108"/>
                </a:lnTo>
                <a:lnTo>
                  <a:pt x="64" y="108"/>
                </a:lnTo>
                <a:lnTo>
                  <a:pt x="66" y="104"/>
                </a:lnTo>
                <a:lnTo>
                  <a:pt x="70" y="100"/>
                </a:lnTo>
                <a:lnTo>
                  <a:pt x="70" y="100"/>
                </a:lnTo>
                <a:lnTo>
                  <a:pt x="72" y="100"/>
                </a:lnTo>
                <a:lnTo>
                  <a:pt x="72" y="100"/>
                </a:lnTo>
                <a:lnTo>
                  <a:pt x="84" y="94"/>
                </a:lnTo>
                <a:lnTo>
                  <a:pt x="94" y="86"/>
                </a:lnTo>
                <a:lnTo>
                  <a:pt x="104" y="76"/>
                </a:lnTo>
                <a:lnTo>
                  <a:pt x="110" y="66"/>
                </a:lnTo>
                <a:lnTo>
                  <a:pt x="114" y="56"/>
                </a:lnTo>
                <a:lnTo>
                  <a:pt x="118" y="46"/>
                </a:lnTo>
                <a:lnTo>
                  <a:pt x="120" y="34"/>
                </a:lnTo>
                <a:lnTo>
                  <a:pt x="120" y="24"/>
                </a:lnTo>
                <a:lnTo>
                  <a:pt x="120" y="24"/>
                </a:lnTo>
                <a:lnTo>
                  <a:pt x="122" y="18"/>
                </a:lnTo>
                <a:lnTo>
                  <a:pt x="124" y="16"/>
                </a:lnTo>
                <a:lnTo>
                  <a:pt x="128" y="16"/>
                </a:lnTo>
                <a:lnTo>
                  <a:pt x="128" y="16"/>
                </a:lnTo>
                <a:lnTo>
                  <a:pt x="132" y="16"/>
                </a:lnTo>
                <a:lnTo>
                  <a:pt x="136" y="18"/>
                </a:lnTo>
                <a:lnTo>
                  <a:pt x="142" y="28"/>
                </a:lnTo>
                <a:lnTo>
                  <a:pt x="148" y="40"/>
                </a:lnTo>
                <a:lnTo>
                  <a:pt x="150" y="46"/>
                </a:lnTo>
                <a:lnTo>
                  <a:pt x="152" y="54"/>
                </a:lnTo>
                <a:lnTo>
                  <a:pt x="152" y="54"/>
                </a:lnTo>
                <a:lnTo>
                  <a:pt x="150" y="74"/>
                </a:lnTo>
                <a:lnTo>
                  <a:pt x="144" y="96"/>
                </a:lnTo>
                <a:lnTo>
                  <a:pt x="144" y="96"/>
                </a:lnTo>
                <a:lnTo>
                  <a:pt x="214" y="96"/>
                </a:lnTo>
                <a:lnTo>
                  <a:pt x="226" y="98"/>
                </a:lnTo>
                <a:lnTo>
                  <a:pt x="230" y="98"/>
                </a:lnTo>
                <a:lnTo>
                  <a:pt x="230" y="98"/>
                </a:lnTo>
                <a:lnTo>
                  <a:pt x="236" y="102"/>
                </a:lnTo>
                <a:lnTo>
                  <a:pt x="238" y="106"/>
                </a:lnTo>
                <a:lnTo>
                  <a:pt x="240" y="112"/>
                </a:lnTo>
                <a:lnTo>
                  <a:pt x="240" y="112"/>
                </a:lnTo>
                <a:lnTo>
                  <a:pt x="240" y="116"/>
                </a:lnTo>
                <a:close/>
              </a:path>
            </a:pathLst>
          </a:custGeom>
          <a:solidFill>
            <a:srgbClr val="95B9E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1" name="Rectangle 28">
            <a:extLst>
              <a:ext uri="{FF2B5EF4-FFF2-40B4-BE49-F238E27FC236}">
                <a16:creationId xmlns:a16="http://schemas.microsoft.com/office/drawing/2014/main" id="{848691C0-5093-437D-8AE3-37B981255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5240171"/>
            <a:ext cx="5000087" cy="78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일일이 음식점 검색하지 않아도 상세정보를 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한 번에 파악</a:t>
            </a:r>
            <a:r>
              <a:rPr lang="en-US" altLang="ko-KR" sz="1800" b="1" dirty="0">
                <a:solidFill>
                  <a:srgbClr val="656D78"/>
                </a:solidFill>
                <a:latin typeface="윤고딕"/>
                <a:ea typeface="-윤고딕330"/>
              </a:rPr>
              <a:t>, </a:t>
            </a:r>
            <a:r>
              <a:rPr lang="ko-KR" altLang="en-US" sz="1800" b="1" dirty="0">
                <a:solidFill>
                  <a:srgbClr val="656D78"/>
                </a:solidFill>
                <a:latin typeface="윤고딕"/>
                <a:ea typeface="-윤고딕330"/>
              </a:rPr>
              <a:t>다른 식당과 비교 가능하다는 장점</a:t>
            </a:r>
            <a:endParaRPr lang="en-US" altLang="ko-KR" sz="18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604146-BD7D-41C6-93AC-D7FAB6584EA8}"/>
              </a:ext>
            </a:extLst>
          </p:cNvPr>
          <p:cNvGrpSpPr/>
          <p:nvPr/>
        </p:nvGrpSpPr>
        <p:grpSpPr>
          <a:xfrm>
            <a:off x="107504" y="1385392"/>
            <a:ext cx="3069431" cy="4342209"/>
            <a:chOff x="107504" y="1385392"/>
            <a:chExt cx="3069431" cy="43422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C7F5A3-2D20-4952-99E7-E51A4C0F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385392"/>
              <a:ext cx="3069431" cy="4342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B3872F-36A3-45E1-BD6B-6A51A50A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44" y="1835373"/>
              <a:ext cx="2507272" cy="3404798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F727D3-C1A4-48CF-8524-CEC526C16E6F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CC9E1A-BE30-4239-8F67-12B1C960265E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963056762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UI </a:t>
            </a: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및 기능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04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3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3429000"/>
            <a:ext cx="457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16200000">
            <a:off x="8903605" y="3314671"/>
            <a:ext cx="258209" cy="222587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78485"/>
            <a:ext cx="1262390" cy="1262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3009" y="2802024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CC63F"/>
                </a:solidFill>
                <a:latin typeface="-윤고딕330" pitchFamily="18" charset="-127"/>
                <a:ea typeface="-윤고딕330" pitchFamily="18" charset="-127"/>
              </a:rPr>
              <a:t>세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부계획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EA5C3-B285-4E1F-9443-8F7D4AA354BA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3ED712-3B5C-4029-BDB0-27716387935D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1959D9-DDBE-4C40-A01F-9303DA3CBFCE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F982D-3A19-4D35-8D0A-DAB02C91F39E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13227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623B35-40F2-4BB8-A6F2-A8D326BD1393}"/>
              </a:ext>
            </a:extLst>
          </p:cNvPr>
          <p:cNvGrpSpPr/>
          <p:nvPr/>
        </p:nvGrpSpPr>
        <p:grpSpPr>
          <a:xfrm>
            <a:off x="4921249" y="2341996"/>
            <a:ext cx="2254011" cy="506847"/>
            <a:chOff x="1043608" y="2564904"/>
            <a:chExt cx="2254011" cy="506847"/>
          </a:xfrm>
        </p:grpSpPr>
        <p:sp>
          <p:nvSpPr>
            <p:cNvPr id="73" name="Rectangle 28">
              <a:extLst>
                <a:ext uri="{FF2B5EF4-FFF2-40B4-BE49-F238E27FC236}">
                  <a16:creationId xmlns:a16="http://schemas.microsoft.com/office/drawing/2014/main" id="{3C7BF2E7-3AA9-4169-A197-9372D573A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493" y="2564904"/>
              <a:ext cx="1818126" cy="45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대학교 검색 </a:t>
              </a:r>
              <a:r>
                <a:rPr lang="en-US" altLang="ko-KR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UI</a:t>
              </a:r>
            </a:p>
          </p:txBody>
        </p:sp>
        <p:sp>
          <p:nvSpPr>
            <p:cNvPr id="74" name="Shape 2934">
              <a:extLst>
                <a:ext uri="{FF2B5EF4-FFF2-40B4-BE49-F238E27FC236}">
                  <a16:creationId xmlns:a16="http://schemas.microsoft.com/office/drawing/2014/main" id="{9319E9F5-49E8-4902-BD23-9232D73E2D49}"/>
                </a:ext>
              </a:extLst>
            </p:cNvPr>
            <p:cNvSpPr/>
            <p:nvPr/>
          </p:nvSpPr>
          <p:spPr>
            <a:xfrm>
              <a:off x="1043608" y="2564904"/>
              <a:ext cx="376429" cy="506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5" name="Rectangle 28">
            <a:extLst>
              <a:ext uri="{FF2B5EF4-FFF2-40B4-BE49-F238E27FC236}">
                <a16:creationId xmlns:a16="http://schemas.microsoft.com/office/drawing/2014/main" id="{391F92B2-52A1-4D96-99F8-51C36DDBA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468" y="3024137"/>
            <a:ext cx="3692036" cy="8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학교의 위치를 크롤링해서 얻은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정보를 웹페이지에 등록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76" name="Shape 2939">
            <a:extLst>
              <a:ext uri="{FF2B5EF4-FFF2-40B4-BE49-F238E27FC236}">
                <a16:creationId xmlns:a16="http://schemas.microsoft.com/office/drawing/2014/main" id="{37AE8FE5-F7A3-41EA-9A30-5B668272FFEC}"/>
              </a:ext>
            </a:extLst>
          </p:cNvPr>
          <p:cNvSpPr/>
          <p:nvPr/>
        </p:nvSpPr>
        <p:spPr>
          <a:xfrm>
            <a:off x="4919969" y="3080544"/>
            <a:ext cx="496068" cy="45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Rectangle 28">
            <a:extLst>
              <a:ext uri="{FF2B5EF4-FFF2-40B4-BE49-F238E27FC236}">
                <a16:creationId xmlns:a16="http://schemas.microsoft.com/office/drawing/2014/main" id="{42F1E0D2-9413-4DFF-AC5D-40AB9190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144" y="3867409"/>
            <a:ext cx="3493264" cy="8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등록된 주소와 동일한 위치를 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지도에 표시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80" name="Shape 2939">
            <a:extLst>
              <a:ext uri="{FF2B5EF4-FFF2-40B4-BE49-F238E27FC236}">
                <a16:creationId xmlns:a16="http://schemas.microsoft.com/office/drawing/2014/main" id="{5DF9E9B9-D4E3-46EC-92B6-78EB8203DA45}"/>
              </a:ext>
            </a:extLst>
          </p:cNvPr>
          <p:cNvSpPr/>
          <p:nvPr/>
        </p:nvSpPr>
        <p:spPr>
          <a:xfrm>
            <a:off x="4932645" y="3923816"/>
            <a:ext cx="496068" cy="45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7907E7F-09BB-4B1A-BCA1-BF3A47193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55" y="404664"/>
            <a:ext cx="5666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UI 1. 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지도 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+ 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위치 정보 입력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F1B69A-1E98-4990-9732-A49E8156968E}"/>
              </a:ext>
            </a:extLst>
          </p:cNvPr>
          <p:cNvGrpSpPr/>
          <p:nvPr/>
        </p:nvGrpSpPr>
        <p:grpSpPr>
          <a:xfrm>
            <a:off x="133630" y="1748888"/>
            <a:ext cx="4612919" cy="3569409"/>
            <a:chOff x="2375820" y="908720"/>
            <a:chExt cx="4612919" cy="35694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E07D83-F628-4D5D-8590-3F8218C6E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2" t="3075" r="2960" b="5976"/>
            <a:stretch/>
          </p:blipFill>
          <p:spPr>
            <a:xfrm>
              <a:off x="2375820" y="908720"/>
              <a:ext cx="4612919" cy="3569409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F3065E0-181B-456C-8B2A-99C8E7188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438" y="1460028"/>
              <a:ext cx="1969284" cy="2789585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108A4428-55F3-4387-BD20-FE7174E01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722" y="1460028"/>
              <a:ext cx="2316796" cy="278958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B1195F-CA94-4C3F-91F0-CA34B3D03CDF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D354A-783B-4B6A-9C36-3531525BC4E8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2824759012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3C7BF2E7-3AA9-4169-A197-9372D573A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221" y="2341996"/>
            <a:ext cx="344036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한식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양식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중식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일식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분식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/..</a:t>
            </a:r>
          </a:p>
        </p:txBody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391F92B2-52A1-4D96-99F8-51C36DDBA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555" y="3068960"/>
            <a:ext cx="2351926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음식 카테고리 선택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79" name="Rectangle 28">
            <a:extLst>
              <a:ext uri="{FF2B5EF4-FFF2-40B4-BE49-F238E27FC236}">
                <a16:creationId xmlns:a16="http://schemas.microsoft.com/office/drawing/2014/main" id="{42F1E0D2-9413-4DFF-AC5D-40AB9190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231" y="3867409"/>
            <a:ext cx="3179075" cy="126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자신이 원하는 카테고리와 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관련된 식당만 필터링 되어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식당 리스트를 출력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EC5DFC8-5C24-4AB8-A493-27A5510C4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" t="2213" r="3640" b="6377"/>
          <a:stretch/>
        </p:blipFill>
        <p:spPr>
          <a:xfrm>
            <a:off x="81967" y="1877409"/>
            <a:ext cx="4557789" cy="33123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D624A2-4C52-42DB-90DC-E05C5DABB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340" y="404664"/>
            <a:ext cx="76191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UI 2. 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카테고리 선택 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(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한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양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중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일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분</a:t>
            </a: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/..)</a:t>
            </a: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A16A6909-AEEA-4287-9266-0CC53F95FC9C}"/>
              </a:ext>
            </a:extLst>
          </p:cNvPr>
          <p:cNvSpPr>
            <a:spLocks noEditPoints="1"/>
          </p:cNvSpPr>
          <p:nvPr/>
        </p:nvSpPr>
        <p:spPr bwMode="auto">
          <a:xfrm>
            <a:off x="5076056" y="2378045"/>
            <a:ext cx="422062" cy="374692"/>
          </a:xfrm>
          <a:custGeom>
            <a:avLst/>
            <a:gdLst>
              <a:gd name="T0" fmla="*/ 48 w 169"/>
              <a:gd name="T1" fmla="*/ 28 h 133"/>
              <a:gd name="T2" fmla="*/ 39 w 169"/>
              <a:gd name="T3" fmla="*/ 37 h 133"/>
              <a:gd name="T4" fmla="*/ 2 w 169"/>
              <a:gd name="T5" fmla="*/ 34 h 133"/>
              <a:gd name="T6" fmla="*/ 0 w 169"/>
              <a:gd name="T7" fmla="*/ 9 h 133"/>
              <a:gd name="T8" fmla="*/ 9 w 169"/>
              <a:gd name="T9" fmla="*/ 0 h 133"/>
              <a:gd name="T10" fmla="*/ 46 w 169"/>
              <a:gd name="T11" fmla="*/ 3 h 133"/>
              <a:gd name="T12" fmla="*/ 48 w 169"/>
              <a:gd name="T13" fmla="*/ 58 h 133"/>
              <a:gd name="T14" fmla="*/ 46 w 169"/>
              <a:gd name="T15" fmla="*/ 82 h 133"/>
              <a:gd name="T16" fmla="*/ 9 w 169"/>
              <a:gd name="T17" fmla="*/ 85 h 133"/>
              <a:gd name="T18" fmla="*/ 0 w 169"/>
              <a:gd name="T19" fmla="*/ 76 h 133"/>
              <a:gd name="T20" fmla="*/ 2 w 169"/>
              <a:gd name="T21" fmla="*/ 51 h 133"/>
              <a:gd name="T22" fmla="*/ 39 w 169"/>
              <a:gd name="T23" fmla="*/ 49 h 133"/>
              <a:gd name="T24" fmla="*/ 48 w 169"/>
              <a:gd name="T25" fmla="*/ 58 h 133"/>
              <a:gd name="T26" fmla="*/ 48 w 169"/>
              <a:gd name="T27" fmla="*/ 124 h 133"/>
              <a:gd name="T28" fmla="*/ 39 w 169"/>
              <a:gd name="T29" fmla="*/ 133 h 133"/>
              <a:gd name="T30" fmla="*/ 2 w 169"/>
              <a:gd name="T31" fmla="*/ 131 h 133"/>
              <a:gd name="T32" fmla="*/ 0 w 169"/>
              <a:gd name="T33" fmla="*/ 106 h 133"/>
              <a:gd name="T34" fmla="*/ 9 w 169"/>
              <a:gd name="T35" fmla="*/ 97 h 133"/>
              <a:gd name="T36" fmla="*/ 46 w 169"/>
              <a:gd name="T37" fmla="*/ 100 h 133"/>
              <a:gd name="T38" fmla="*/ 169 w 169"/>
              <a:gd name="T39" fmla="*/ 9 h 133"/>
              <a:gd name="T40" fmla="*/ 167 w 169"/>
              <a:gd name="T41" fmla="*/ 34 h 133"/>
              <a:gd name="T42" fmla="*/ 69 w 169"/>
              <a:gd name="T43" fmla="*/ 37 h 133"/>
              <a:gd name="T44" fmla="*/ 60 w 169"/>
              <a:gd name="T45" fmla="*/ 28 h 133"/>
              <a:gd name="T46" fmla="*/ 63 w 169"/>
              <a:gd name="T47" fmla="*/ 3 h 133"/>
              <a:gd name="T48" fmla="*/ 160 w 169"/>
              <a:gd name="T49" fmla="*/ 0 h 133"/>
              <a:gd name="T50" fmla="*/ 169 w 169"/>
              <a:gd name="T51" fmla="*/ 9 h 133"/>
              <a:gd name="T52" fmla="*/ 169 w 169"/>
              <a:gd name="T53" fmla="*/ 76 h 133"/>
              <a:gd name="T54" fmla="*/ 160 w 169"/>
              <a:gd name="T55" fmla="*/ 85 h 133"/>
              <a:gd name="T56" fmla="*/ 63 w 169"/>
              <a:gd name="T57" fmla="*/ 82 h 133"/>
              <a:gd name="T58" fmla="*/ 60 w 169"/>
              <a:gd name="T59" fmla="*/ 58 h 133"/>
              <a:gd name="T60" fmla="*/ 69 w 169"/>
              <a:gd name="T61" fmla="*/ 49 h 133"/>
              <a:gd name="T62" fmla="*/ 167 w 169"/>
              <a:gd name="T63" fmla="*/ 51 h 133"/>
              <a:gd name="T64" fmla="*/ 169 w 169"/>
              <a:gd name="T65" fmla="*/ 106 h 133"/>
              <a:gd name="T66" fmla="*/ 167 w 169"/>
              <a:gd name="T67" fmla="*/ 131 h 133"/>
              <a:gd name="T68" fmla="*/ 69 w 169"/>
              <a:gd name="T69" fmla="*/ 133 h 133"/>
              <a:gd name="T70" fmla="*/ 60 w 169"/>
              <a:gd name="T71" fmla="*/ 124 h 133"/>
              <a:gd name="T72" fmla="*/ 63 w 169"/>
              <a:gd name="T73" fmla="*/ 100 h 133"/>
              <a:gd name="T74" fmla="*/ 160 w 169"/>
              <a:gd name="T75" fmla="*/ 97 h 133"/>
              <a:gd name="T76" fmla="*/ 169 w 169"/>
              <a:gd name="T77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133">
                <a:moveTo>
                  <a:pt x="48" y="9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0"/>
                  <a:pt x="47" y="32"/>
                  <a:pt x="46" y="34"/>
                </a:cubicBezTo>
                <a:cubicBezTo>
                  <a:pt x="44" y="36"/>
                  <a:pt x="42" y="37"/>
                  <a:pt x="3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1"/>
                  <a:pt x="46" y="3"/>
                </a:cubicBezTo>
                <a:cubicBezTo>
                  <a:pt x="47" y="5"/>
                  <a:pt x="48" y="7"/>
                  <a:pt x="48" y="9"/>
                </a:cubicBezTo>
                <a:close/>
                <a:moveTo>
                  <a:pt x="48" y="58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79"/>
                  <a:pt x="47" y="81"/>
                  <a:pt x="46" y="82"/>
                </a:cubicBezTo>
                <a:cubicBezTo>
                  <a:pt x="44" y="84"/>
                  <a:pt x="42" y="85"/>
                  <a:pt x="3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9"/>
                  <a:pt x="44" y="50"/>
                  <a:pt x="46" y="51"/>
                </a:cubicBezTo>
                <a:cubicBezTo>
                  <a:pt x="47" y="53"/>
                  <a:pt x="48" y="55"/>
                  <a:pt x="48" y="58"/>
                </a:cubicBezTo>
                <a:close/>
                <a:moveTo>
                  <a:pt x="48" y="106"/>
                </a:moveTo>
                <a:cubicBezTo>
                  <a:pt x="48" y="124"/>
                  <a:pt x="48" y="124"/>
                  <a:pt x="48" y="124"/>
                </a:cubicBezTo>
                <a:cubicBezTo>
                  <a:pt x="48" y="127"/>
                  <a:pt x="47" y="129"/>
                  <a:pt x="46" y="131"/>
                </a:cubicBezTo>
                <a:cubicBezTo>
                  <a:pt x="44" y="133"/>
                  <a:pt x="42" y="133"/>
                  <a:pt x="39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6" y="133"/>
                  <a:pt x="4" y="133"/>
                  <a:pt x="2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2" y="100"/>
                </a:cubicBezTo>
                <a:cubicBezTo>
                  <a:pt x="4" y="98"/>
                  <a:pt x="6" y="97"/>
                  <a:pt x="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7" y="102"/>
                  <a:pt x="48" y="104"/>
                  <a:pt x="48" y="106"/>
                </a:cubicBezTo>
                <a:close/>
                <a:moveTo>
                  <a:pt x="169" y="9"/>
                </a:moveTo>
                <a:cubicBezTo>
                  <a:pt x="169" y="28"/>
                  <a:pt x="169" y="28"/>
                  <a:pt x="169" y="28"/>
                </a:cubicBezTo>
                <a:cubicBezTo>
                  <a:pt x="169" y="30"/>
                  <a:pt x="168" y="32"/>
                  <a:pt x="167" y="34"/>
                </a:cubicBezTo>
                <a:cubicBezTo>
                  <a:pt x="165" y="36"/>
                  <a:pt x="163" y="37"/>
                  <a:pt x="160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7"/>
                  <a:pt x="61" y="5"/>
                  <a:pt x="63" y="3"/>
                </a:cubicBezTo>
                <a:cubicBezTo>
                  <a:pt x="65" y="1"/>
                  <a:pt x="67" y="0"/>
                  <a:pt x="6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5" y="1"/>
                  <a:pt x="167" y="3"/>
                </a:cubicBezTo>
                <a:cubicBezTo>
                  <a:pt x="168" y="5"/>
                  <a:pt x="169" y="7"/>
                  <a:pt x="169" y="9"/>
                </a:cubicBezTo>
                <a:close/>
                <a:moveTo>
                  <a:pt x="169" y="58"/>
                </a:moveTo>
                <a:cubicBezTo>
                  <a:pt x="169" y="76"/>
                  <a:pt x="169" y="76"/>
                  <a:pt x="169" y="76"/>
                </a:cubicBezTo>
                <a:cubicBezTo>
                  <a:pt x="169" y="79"/>
                  <a:pt x="168" y="81"/>
                  <a:pt x="167" y="82"/>
                </a:cubicBezTo>
                <a:cubicBezTo>
                  <a:pt x="165" y="84"/>
                  <a:pt x="163" y="85"/>
                  <a:pt x="160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7" y="85"/>
                  <a:pt x="65" y="84"/>
                  <a:pt x="63" y="82"/>
                </a:cubicBezTo>
                <a:cubicBezTo>
                  <a:pt x="61" y="81"/>
                  <a:pt x="60" y="79"/>
                  <a:pt x="60" y="76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5"/>
                  <a:pt x="61" y="53"/>
                  <a:pt x="63" y="51"/>
                </a:cubicBezTo>
                <a:cubicBezTo>
                  <a:pt x="65" y="50"/>
                  <a:pt x="67" y="49"/>
                  <a:pt x="69" y="49"/>
                </a:cubicBezTo>
                <a:cubicBezTo>
                  <a:pt x="160" y="49"/>
                  <a:pt x="160" y="49"/>
                  <a:pt x="160" y="49"/>
                </a:cubicBezTo>
                <a:cubicBezTo>
                  <a:pt x="163" y="49"/>
                  <a:pt x="165" y="50"/>
                  <a:pt x="167" y="51"/>
                </a:cubicBezTo>
                <a:cubicBezTo>
                  <a:pt x="168" y="53"/>
                  <a:pt x="169" y="55"/>
                  <a:pt x="169" y="58"/>
                </a:cubicBezTo>
                <a:close/>
                <a:moveTo>
                  <a:pt x="169" y="10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27"/>
                  <a:pt x="168" y="129"/>
                  <a:pt x="167" y="131"/>
                </a:cubicBezTo>
                <a:cubicBezTo>
                  <a:pt x="165" y="133"/>
                  <a:pt x="163" y="133"/>
                  <a:pt x="160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67" y="133"/>
                  <a:pt x="65" y="133"/>
                  <a:pt x="63" y="131"/>
                </a:cubicBezTo>
                <a:cubicBezTo>
                  <a:pt x="61" y="129"/>
                  <a:pt x="60" y="127"/>
                  <a:pt x="60" y="12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4"/>
                  <a:pt x="61" y="102"/>
                  <a:pt x="63" y="100"/>
                </a:cubicBezTo>
                <a:cubicBezTo>
                  <a:pt x="65" y="98"/>
                  <a:pt x="67" y="97"/>
                  <a:pt x="69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8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6DEFDE10-8705-4430-A060-69A88B1244C7}"/>
              </a:ext>
            </a:extLst>
          </p:cNvPr>
          <p:cNvSpPr>
            <a:spLocks noEditPoints="1"/>
          </p:cNvSpPr>
          <p:nvPr/>
        </p:nvSpPr>
        <p:spPr bwMode="auto">
          <a:xfrm>
            <a:off x="5076056" y="3101536"/>
            <a:ext cx="422062" cy="374692"/>
          </a:xfrm>
          <a:custGeom>
            <a:avLst/>
            <a:gdLst>
              <a:gd name="T0" fmla="*/ 48 w 169"/>
              <a:gd name="T1" fmla="*/ 28 h 133"/>
              <a:gd name="T2" fmla="*/ 39 w 169"/>
              <a:gd name="T3" fmla="*/ 37 h 133"/>
              <a:gd name="T4" fmla="*/ 2 w 169"/>
              <a:gd name="T5" fmla="*/ 34 h 133"/>
              <a:gd name="T6" fmla="*/ 0 w 169"/>
              <a:gd name="T7" fmla="*/ 9 h 133"/>
              <a:gd name="T8" fmla="*/ 9 w 169"/>
              <a:gd name="T9" fmla="*/ 0 h 133"/>
              <a:gd name="T10" fmla="*/ 46 w 169"/>
              <a:gd name="T11" fmla="*/ 3 h 133"/>
              <a:gd name="T12" fmla="*/ 48 w 169"/>
              <a:gd name="T13" fmla="*/ 58 h 133"/>
              <a:gd name="T14" fmla="*/ 46 w 169"/>
              <a:gd name="T15" fmla="*/ 82 h 133"/>
              <a:gd name="T16" fmla="*/ 9 w 169"/>
              <a:gd name="T17" fmla="*/ 85 h 133"/>
              <a:gd name="T18" fmla="*/ 0 w 169"/>
              <a:gd name="T19" fmla="*/ 76 h 133"/>
              <a:gd name="T20" fmla="*/ 2 w 169"/>
              <a:gd name="T21" fmla="*/ 51 h 133"/>
              <a:gd name="T22" fmla="*/ 39 w 169"/>
              <a:gd name="T23" fmla="*/ 49 h 133"/>
              <a:gd name="T24" fmla="*/ 48 w 169"/>
              <a:gd name="T25" fmla="*/ 58 h 133"/>
              <a:gd name="T26" fmla="*/ 48 w 169"/>
              <a:gd name="T27" fmla="*/ 124 h 133"/>
              <a:gd name="T28" fmla="*/ 39 w 169"/>
              <a:gd name="T29" fmla="*/ 133 h 133"/>
              <a:gd name="T30" fmla="*/ 2 w 169"/>
              <a:gd name="T31" fmla="*/ 131 h 133"/>
              <a:gd name="T32" fmla="*/ 0 w 169"/>
              <a:gd name="T33" fmla="*/ 106 h 133"/>
              <a:gd name="T34" fmla="*/ 9 w 169"/>
              <a:gd name="T35" fmla="*/ 97 h 133"/>
              <a:gd name="T36" fmla="*/ 46 w 169"/>
              <a:gd name="T37" fmla="*/ 100 h 133"/>
              <a:gd name="T38" fmla="*/ 169 w 169"/>
              <a:gd name="T39" fmla="*/ 9 h 133"/>
              <a:gd name="T40" fmla="*/ 167 w 169"/>
              <a:gd name="T41" fmla="*/ 34 h 133"/>
              <a:gd name="T42" fmla="*/ 69 w 169"/>
              <a:gd name="T43" fmla="*/ 37 h 133"/>
              <a:gd name="T44" fmla="*/ 60 w 169"/>
              <a:gd name="T45" fmla="*/ 28 h 133"/>
              <a:gd name="T46" fmla="*/ 63 w 169"/>
              <a:gd name="T47" fmla="*/ 3 h 133"/>
              <a:gd name="T48" fmla="*/ 160 w 169"/>
              <a:gd name="T49" fmla="*/ 0 h 133"/>
              <a:gd name="T50" fmla="*/ 169 w 169"/>
              <a:gd name="T51" fmla="*/ 9 h 133"/>
              <a:gd name="T52" fmla="*/ 169 w 169"/>
              <a:gd name="T53" fmla="*/ 76 h 133"/>
              <a:gd name="T54" fmla="*/ 160 w 169"/>
              <a:gd name="T55" fmla="*/ 85 h 133"/>
              <a:gd name="T56" fmla="*/ 63 w 169"/>
              <a:gd name="T57" fmla="*/ 82 h 133"/>
              <a:gd name="T58" fmla="*/ 60 w 169"/>
              <a:gd name="T59" fmla="*/ 58 h 133"/>
              <a:gd name="T60" fmla="*/ 69 w 169"/>
              <a:gd name="T61" fmla="*/ 49 h 133"/>
              <a:gd name="T62" fmla="*/ 167 w 169"/>
              <a:gd name="T63" fmla="*/ 51 h 133"/>
              <a:gd name="T64" fmla="*/ 169 w 169"/>
              <a:gd name="T65" fmla="*/ 106 h 133"/>
              <a:gd name="T66" fmla="*/ 167 w 169"/>
              <a:gd name="T67" fmla="*/ 131 h 133"/>
              <a:gd name="T68" fmla="*/ 69 w 169"/>
              <a:gd name="T69" fmla="*/ 133 h 133"/>
              <a:gd name="T70" fmla="*/ 60 w 169"/>
              <a:gd name="T71" fmla="*/ 124 h 133"/>
              <a:gd name="T72" fmla="*/ 63 w 169"/>
              <a:gd name="T73" fmla="*/ 100 h 133"/>
              <a:gd name="T74" fmla="*/ 160 w 169"/>
              <a:gd name="T75" fmla="*/ 97 h 133"/>
              <a:gd name="T76" fmla="*/ 169 w 169"/>
              <a:gd name="T77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133">
                <a:moveTo>
                  <a:pt x="48" y="9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0"/>
                  <a:pt x="47" y="32"/>
                  <a:pt x="46" y="34"/>
                </a:cubicBezTo>
                <a:cubicBezTo>
                  <a:pt x="44" y="36"/>
                  <a:pt x="42" y="37"/>
                  <a:pt x="3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1"/>
                  <a:pt x="46" y="3"/>
                </a:cubicBezTo>
                <a:cubicBezTo>
                  <a:pt x="47" y="5"/>
                  <a:pt x="48" y="7"/>
                  <a:pt x="48" y="9"/>
                </a:cubicBezTo>
                <a:close/>
                <a:moveTo>
                  <a:pt x="48" y="58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79"/>
                  <a:pt x="47" y="81"/>
                  <a:pt x="46" y="82"/>
                </a:cubicBezTo>
                <a:cubicBezTo>
                  <a:pt x="44" y="84"/>
                  <a:pt x="42" y="85"/>
                  <a:pt x="3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9"/>
                  <a:pt x="44" y="50"/>
                  <a:pt x="46" y="51"/>
                </a:cubicBezTo>
                <a:cubicBezTo>
                  <a:pt x="47" y="53"/>
                  <a:pt x="48" y="55"/>
                  <a:pt x="48" y="58"/>
                </a:cubicBezTo>
                <a:close/>
                <a:moveTo>
                  <a:pt x="48" y="106"/>
                </a:moveTo>
                <a:cubicBezTo>
                  <a:pt x="48" y="124"/>
                  <a:pt x="48" y="124"/>
                  <a:pt x="48" y="124"/>
                </a:cubicBezTo>
                <a:cubicBezTo>
                  <a:pt x="48" y="127"/>
                  <a:pt x="47" y="129"/>
                  <a:pt x="46" y="131"/>
                </a:cubicBezTo>
                <a:cubicBezTo>
                  <a:pt x="44" y="133"/>
                  <a:pt x="42" y="133"/>
                  <a:pt x="39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6" y="133"/>
                  <a:pt x="4" y="133"/>
                  <a:pt x="2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2" y="100"/>
                </a:cubicBezTo>
                <a:cubicBezTo>
                  <a:pt x="4" y="98"/>
                  <a:pt x="6" y="97"/>
                  <a:pt x="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7" y="102"/>
                  <a:pt x="48" y="104"/>
                  <a:pt x="48" y="106"/>
                </a:cubicBezTo>
                <a:close/>
                <a:moveTo>
                  <a:pt x="169" y="9"/>
                </a:moveTo>
                <a:cubicBezTo>
                  <a:pt x="169" y="28"/>
                  <a:pt x="169" y="28"/>
                  <a:pt x="169" y="28"/>
                </a:cubicBezTo>
                <a:cubicBezTo>
                  <a:pt x="169" y="30"/>
                  <a:pt x="168" y="32"/>
                  <a:pt x="167" y="34"/>
                </a:cubicBezTo>
                <a:cubicBezTo>
                  <a:pt x="165" y="36"/>
                  <a:pt x="163" y="37"/>
                  <a:pt x="160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7"/>
                  <a:pt x="61" y="5"/>
                  <a:pt x="63" y="3"/>
                </a:cubicBezTo>
                <a:cubicBezTo>
                  <a:pt x="65" y="1"/>
                  <a:pt x="67" y="0"/>
                  <a:pt x="6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5" y="1"/>
                  <a:pt x="167" y="3"/>
                </a:cubicBezTo>
                <a:cubicBezTo>
                  <a:pt x="168" y="5"/>
                  <a:pt x="169" y="7"/>
                  <a:pt x="169" y="9"/>
                </a:cubicBezTo>
                <a:close/>
                <a:moveTo>
                  <a:pt x="169" y="58"/>
                </a:moveTo>
                <a:cubicBezTo>
                  <a:pt x="169" y="76"/>
                  <a:pt x="169" y="76"/>
                  <a:pt x="169" y="76"/>
                </a:cubicBezTo>
                <a:cubicBezTo>
                  <a:pt x="169" y="79"/>
                  <a:pt x="168" y="81"/>
                  <a:pt x="167" y="82"/>
                </a:cubicBezTo>
                <a:cubicBezTo>
                  <a:pt x="165" y="84"/>
                  <a:pt x="163" y="85"/>
                  <a:pt x="160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7" y="85"/>
                  <a:pt x="65" y="84"/>
                  <a:pt x="63" y="82"/>
                </a:cubicBezTo>
                <a:cubicBezTo>
                  <a:pt x="61" y="81"/>
                  <a:pt x="60" y="79"/>
                  <a:pt x="60" y="76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5"/>
                  <a:pt x="61" y="53"/>
                  <a:pt x="63" y="51"/>
                </a:cubicBezTo>
                <a:cubicBezTo>
                  <a:pt x="65" y="50"/>
                  <a:pt x="67" y="49"/>
                  <a:pt x="69" y="49"/>
                </a:cubicBezTo>
                <a:cubicBezTo>
                  <a:pt x="160" y="49"/>
                  <a:pt x="160" y="49"/>
                  <a:pt x="160" y="49"/>
                </a:cubicBezTo>
                <a:cubicBezTo>
                  <a:pt x="163" y="49"/>
                  <a:pt x="165" y="50"/>
                  <a:pt x="167" y="51"/>
                </a:cubicBezTo>
                <a:cubicBezTo>
                  <a:pt x="168" y="53"/>
                  <a:pt x="169" y="55"/>
                  <a:pt x="169" y="58"/>
                </a:cubicBezTo>
                <a:close/>
                <a:moveTo>
                  <a:pt x="169" y="10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27"/>
                  <a:pt x="168" y="129"/>
                  <a:pt x="167" y="131"/>
                </a:cubicBezTo>
                <a:cubicBezTo>
                  <a:pt x="165" y="133"/>
                  <a:pt x="163" y="133"/>
                  <a:pt x="160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67" y="133"/>
                  <a:pt x="65" y="133"/>
                  <a:pt x="63" y="131"/>
                </a:cubicBezTo>
                <a:cubicBezTo>
                  <a:pt x="61" y="129"/>
                  <a:pt x="60" y="127"/>
                  <a:pt x="60" y="12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4"/>
                  <a:pt x="61" y="102"/>
                  <a:pt x="63" y="100"/>
                </a:cubicBezTo>
                <a:cubicBezTo>
                  <a:pt x="65" y="98"/>
                  <a:pt x="67" y="97"/>
                  <a:pt x="69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8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0FE9C129-AA33-4544-9AB1-154759BA4AE4}"/>
              </a:ext>
            </a:extLst>
          </p:cNvPr>
          <p:cNvSpPr>
            <a:spLocks noEditPoints="1"/>
          </p:cNvSpPr>
          <p:nvPr/>
        </p:nvSpPr>
        <p:spPr bwMode="auto">
          <a:xfrm>
            <a:off x="5076056" y="3960716"/>
            <a:ext cx="422062" cy="374692"/>
          </a:xfrm>
          <a:custGeom>
            <a:avLst/>
            <a:gdLst>
              <a:gd name="T0" fmla="*/ 48 w 169"/>
              <a:gd name="T1" fmla="*/ 28 h 133"/>
              <a:gd name="T2" fmla="*/ 39 w 169"/>
              <a:gd name="T3" fmla="*/ 37 h 133"/>
              <a:gd name="T4" fmla="*/ 2 w 169"/>
              <a:gd name="T5" fmla="*/ 34 h 133"/>
              <a:gd name="T6" fmla="*/ 0 w 169"/>
              <a:gd name="T7" fmla="*/ 9 h 133"/>
              <a:gd name="T8" fmla="*/ 9 w 169"/>
              <a:gd name="T9" fmla="*/ 0 h 133"/>
              <a:gd name="T10" fmla="*/ 46 w 169"/>
              <a:gd name="T11" fmla="*/ 3 h 133"/>
              <a:gd name="T12" fmla="*/ 48 w 169"/>
              <a:gd name="T13" fmla="*/ 58 h 133"/>
              <a:gd name="T14" fmla="*/ 46 w 169"/>
              <a:gd name="T15" fmla="*/ 82 h 133"/>
              <a:gd name="T16" fmla="*/ 9 w 169"/>
              <a:gd name="T17" fmla="*/ 85 h 133"/>
              <a:gd name="T18" fmla="*/ 0 w 169"/>
              <a:gd name="T19" fmla="*/ 76 h 133"/>
              <a:gd name="T20" fmla="*/ 2 w 169"/>
              <a:gd name="T21" fmla="*/ 51 h 133"/>
              <a:gd name="T22" fmla="*/ 39 w 169"/>
              <a:gd name="T23" fmla="*/ 49 h 133"/>
              <a:gd name="T24" fmla="*/ 48 w 169"/>
              <a:gd name="T25" fmla="*/ 58 h 133"/>
              <a:gd name="T26" fmla="*/ 48 w 169"/>
              <a:gd name="T27" fmla="*/ 124 h 133"/>
              <a:gd name="T28" fmla="*/ 39 w 169"/>
              <a:gd name="T29" fmla="*/ 133 h 133"/>
              <a:gd name="T30" fmla="*/ 2 w 169"/>
              <a:gd name="T31" fmla="*/ 131 h 133"/>
              <a:gd name="T32" fmla="*/ 0 w 169"/>
              <a:gd name="T33" fmla="*/ 106 h 133"/>
              <a:gd name="T34" fmla="*/ 9 w 169"/>
              <a:gd name="T35" fmla="*/ 97 h 133"/>
              <a:gd name="T36" fmla="*/ 46 w 169"/>
              <a:gd name="T37" fmla="*/ 100 h 133"/>
              <a:gd name="T38" fmla="*/ 169 w 169"/>
              <a:gd name="T39" fmla="*/ 9 h 133"/>
              <a:gd name="T40" fmla="*/ 167 w 169"/>
              <a:gd name="T41" fmla="*/ 34 h 133"/>
              <a:gd name="T42" fmla="*/ 69 w 169"/>
              <a:gd name="T43" fmla="*/ 37 h 133"/>
              <a:gd name="T44" fmla="*/ 60 w 169"/>
              <a:gd name="T45" fmla="*/ 28 h 133"/>
              <a:gd name="T46" fmla="*/ 63 w 169"/>
              <a:gd name="T47" fmla="*/ 3 h 133"/>
              <a:gd name="T48" fmla="*/ 160 w 169"/>
              <a:gd name="T49" fmla="*/ 0 h 133"/>
              <a:gd name="T50" fmla="*/ 169 w 169"/>
              <a:gd name="T51" fmla="*/ 9 h 133"/>
              <a:gd name="T52" fmla="*/ 169 w 169"/>
              <a:gd name="T53" fmla="*/ 76 h 133"/>
              <a:gd name="T54" fmla="*/ 160 w 169"/>
              <a:gd name="T55" fmla="*/ 85 h 133"/>
              <a:gd name="T56" fmla="*/ 63 w 169"/>
              <a:gd name="T57" fmla="*/ 82 h 133"/>
              <a:gd name="T58" fmla="*/ 60 w 169"/>
              <a:gd name="T59" fmla="*/ 58 h 133"/>
              <a:gd name="T60" fmla="*/ 69 w 169"/>
              <a:gd name="T61" fmla="*/ 49 h 133"/>
              <a:gd name="T62" fmla="*/ 167 w 169"/>
              <a:gd name="T63" fmla="*/ 51 h 133"/>
              <a:gd name="T64" fmla="*/ 169 w 169"/>
              <a:gd name="T65" fmla="*/ 106 h 133"/>
              <a:gd name="T66" fmla="*/ 167 w 169"/>
              <a:gd name="T67" fmla="*/ 131 h 133"/>
              <a:gd name="T68" fmla="*/ 69 w 169"/>
              <a:gd name="T69" fmla="*/ 133 h 133"/>
              <a:gd name="T70" fmla="*/ 60 w 169"/>
              <a:gd name="T71" fmla="*/ 124 h 133"/>
              <a:gd name="T72" fmla="*/ 63 w 169"/>
              <a:gd name="T73" fmla="*/ 100 h 133"/>
              <a:gd name="T74" fmla="*/ 160 w 169"/>
              <a:gd name="T75" fmla="*/ 97 h 133"/>
              <a:gd name="T76" fmla="*/ 169 w 169"/>
              <a:gd name="T77" fmla="*/ 10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9" h="133">
                <a:moveTo>
                  <a:pt x="48" y="9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0"/>
                  <a:pt x="47" y="32"/>
                  <a:pt x="46" y="34"/>
                </a:cubicBezTo>
                <a:cubicBezTo>
                  <a:pt x="44" y="36"/>
                  <a:pt x="42" y="37"/>
                  <a:pt x="3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2"/>
                  <a:pt x="0" y="30"/>
                  <a:pt x="0" y="2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2" y="3"/>
                </a:cubicBezTo>
                <a:cubicBezTo>
                  <a:pt x="4" y="1"/>
                  <a:pt x="6" y="0"/>
                  <a:pt x="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1"/>
                  <a:pt x="46" y="3"/>
                </a:cubicBezTo>
                <a:cubicBezTo>
                  <a:pt x="47" y="5"/>
                  <a:pt x="48" y="7"/>
                  <a:pt x="48" y="9"/>
                </a:cubicBezTo>
                <a:close/>
                <a:moveTo>
                  <a:pt x="48" y="58"/>
                </a:moveTo>
                <a:cubicBezTo>
                  <a:pt x="48" y="76"/>
                  <a:pt x="48" y="76"/>
                  <a:pt x="48" y="76"/>
                </a:cubicBezTo>
                <a:cubicBezTo>
                  <a:pt x="48" y="79"/>
                  <a:pt x="47" y="81"/>
                  <a:pt x="46" y="82"/>
                </a:cubicBezTo>
                <a:cubicBezTo>
                  <a:pt x="44" y="84"/>
                  <a:pt x="42" y="85"/>
                  <a:pt x="3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5"/>
                  <a:pt x="4" y="84"/>
                  <a:pt x="2" y="82"/>
                </a:cubicBezTo>
                <a:cubicBezTo>
                  <a:pt x="1" y="81"/>
                  <a:pt x="0" y="79"/>
                  <a:pt x="0" y="7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5"/>
                  <a:pt x="1" y="53"/>
                  <a:pt x="2" y="51"/>
                </a:cubicBezTo>
                <a:cubicBezTo>
                  <a:pt x="4" y="50"/>
                  <a:pt x="6" y="49"/>
                  <a:pt x="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9"/>
                  <a:pt x="44" y="50"/>
                  <a:pt x="46" y="51"/>
                </a:cubicBezTo>
                <a:cubicBezTo>
                  <a:pt x="47" y="53"/>
                  <a:pt x="48" y="55"/>
                  <a:pt x="48" y="58"/>
                </a:cubicBezTo>
                <a:close/>
                <a:moveTo>
                  <a:pt x="48" y="106"/>
                </a:moveTo>
                <a:cubicBezTo>
                  <a:pt x="48" y="124"/>
                  <a:pt x="48" y="124"/>
                  <a:pt x="48" y="124"/>
                </a:cubicBezTo>
                <a:cubicBezTo>
                  <a:pt x="48" y="127"/>
                  <a:pt x="47" y="129"/>
                  <a:pt x="46" y="131"/>
                </a:cubicBezTo>
                <a:cubicBezTo>
                  <a:pt x="44" y="133"/>
                  <a:pt x="42" y="133"/>
                  <a:pt x="39" y="133"/>
                </a:cubicBezTo>
                <a:cubicBezTo>
                  <a:pt x="9" y="133"/>
                  <a:pt x="9" y="133"/>
                  <a:pt x="9" y="133"/>
                </a:cubicBezTo>
                <a:cubicBezTo>
                  <a:pt x="6" y="133"/>
                  <a:pt x="4" y="133"/>
                  <a:pt x="2" y="131"/>
                </a:cubicBezTo>
                <a:cubicBezTo>
                  <a:pt x="1" y="129"/>
                  <a:pt x="0" y="127"/>
                  <a:pt x="0" y="12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4"/>
                  <a:pt x="1" y="102"/>
                  <a:pt x="2" y="100"/>
                </a:cubicBezTo>
                <a:cubicBezTo>
                  <a:pt x="4" y="98"/>
                  <a:pt x="6" y="97"/>
                  <a:pt x="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97"/>
                  <a:pt x="44" y="98"/>
                  <a:pt x="46" y="100"/>
                </a:cubicBezTo>
                <a:cubicBezTo>
                  <a:pt x="47" y="102"/>
                  <a:pt x="48" y="104"/>
                  <a:pt x="48" y="106"/>
                </a:cubicBezTo>
                <a:close/>
                <a:moveTo>
                  <a:pt x="169" y="9"/>
                </a:moveTo>
                <a:cubicBezTo>
                  <a:pt x="169" y="28"/>
                  <a:pt x="169" y="28"/>
                  <a:pt x="169" y="28"/>
                </a:cubicBezTo>
                <a:cubicBezTo>
                  <a:pt x="169" y="30"/>
                  <a:pt x="168" y="32"/>
                  <a:pt x="167" y="34"/>
                </a:cubicBezTo>
                <a:cubicBezTo>
                  <a:pt x="165" y="36"/>
                  <a:pt x="163" y="37"/>
                  <a:pt x="160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7"/>
                  <a:pt x="65" y="36"/>
                  <a:pt x="63" y="34"/>
                </a:cubicBezTo>
                <a:cubicBezTo>
                  <a:pt x="61" y="32"/>
                  <a:pt x="60" y="30"/>
                  <a:pt x="60" y="28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7"/>
                  <a:pt x="61" y="5"/>
                  <a:pt x="63" y="3"/>
                </a:cubicBezTo>
                <a:cubicBezTo>
                  <a:pt x="65" y="1"/>
                  <a:pt x="67" y="0"/>
                  <a:pt x="69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3" y="0"/>
                  <a:pt x="165" y="1"/>
                  <a:pt x="167" y="3"/>
                </a:cubicBezTo>
                <a:cubicBezTo>
                  <a:pt x="168" y="5"/>
                  <a:pt x="169" y="7"/>
                  <a:pt x="169" y="9"/>
                </a:cubicBezTo>
                <a:close/>
                <a:moveTo>
                  <a:pt x="169" y="58"/>
                </a:moveTo>
                <a:cubicBezTo>
                  <a:pt x="169" y="76"/>
                  <a:pt x="169" y="76"/>
                  <a:pt x="169" y="76"/>
                </a:cubicBezTo>
                <a:cubicBezTo>
                  <a:pt x="169" y="79"/>
                  <a:pt x="168" y="81"/>
                  <a:pt x="167" y="82"/>
                </a:cubicBezTo>
                <a:cubicBezTo>
                  <a:pt x="165" y="84"/>
                  <a:pt x="163" y="85"/>
                  <a:pt x="160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7" y="85"/>
                  <a:pt x="65" y="84"/>
                  <a:pt x="63" y="82"/>
                </a:cubicBezTo>
                <a:cubicBezTo>
                  <a:pt x="61" y="81"/>
                  <a:pt x="60" y="79"/>
                  <a:pt x="60" y="76"/>
                </a:cubicBezTo>
                <a:cubicBezTo>
                  <a:pt x="60" y="58"/>
                  <a:pt x="60" y="58"/>
                  <a:pt x="60" y="58"/>
                </a:cubicBezTo>
                <a:cubicBezTo>
                  <a:pt x="60" y="55"/>
                  <a:pt x="61" y="53"/>
                  <a:pt x="63" y="51"/>
                </a:cubicBezTo>
                <a:cubicBezTo>
                  <a:pt x="65" y="50"/>
                  <a:pt x="67" y="49"/>
                  <a:pt x="69" y="49"/>
                </a:cubicBezTo>
                <a:cubicBezTo>
                  <a:pt x="160" y="49"/>
                  <a:pt x="160" y="49"/>
                  <a:pt x="160" y="49"/>
                </a:cubicBezTo>
                <a:cubicBezTo>
                  <a:pt x="163" y="49"/>
                  <a:pt x="165" y="50"/>
                  <a:pt x="167" y="51"/>
                </a:cubicBezTo>
                <a:cubicBezTo>
                  <a:pt x="168" y="53"/>
                  <a:pt x="169" y="55"/>
                  <a:pt x="169" y="58"/>
                </a:cubicBezTo>
                <a:close/>
                <a:moveTo>
                  <a:pt x="169" y="106"/>
                </a:moveTo>
                <a:cubicBezTo>
                  <a:pt x="169" y="124"/>
                  <a:pt x="169" y="124"/>
                  <a:pt x="169" y="124"/>
                </a:cubicBezTo>
                <a:cubicBezTo>
                  <a:pt x="169" y="127"/>
                  <a:pt x="168" y="129"/>
                  <a:pt x="167" y="131"/>
                </a:cubicBezTo>
                <a:cubicBezTo>
                  <a:pt x="165" y="133"/>
                  <a:pt x="163" y="133"/>
                  <a:pt x="160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67" y="133"/>
                  <a:pt x="65" y="133"/>
                  <a:pt x="63" y="131"/>
                </a:cubicBezTo>
                <a:cubicBezTo>
                  <a:pt x="61" y="129"/>
                  <a:pt x="60" y="127"/>
                  <a:pt x="60" y="12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4"/>
                  <a:pt x="61" y="102"/>
                  <a:pt x="63" y="100"/>
                </a:cubicBezTo>
                <a:cubicBezTo>
                  <a:pt x="65" y="98"/>
                  <a:pt x="67" y="97"/>
                  <a:pt x="69" y="97"/>
                </a:cubicBezTo>
                <a:cubicBezTo>
                  <a:pt x="160" y="97"/>
                  <a:pt x="160" y="97"/>
                  <a:pt x="160" y="97"/>
                </a:cubicBezTo>
                <a:cubicBezTo>
                  <a:pt x="163" y="97"/>
                  <a:pt x="165" y="98"/>
                  <a:pt x="167" y="100"/>
                </a:cubicBezTo>
                <a:cubicBezTo>
                  <a:pt x="168" y="102"/>
                  <a:pt x="169" y="104"/>
                  <a:pt x="169" y="106"/>
                </a:cubicBez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5E1357-AF40-4F67-B253-3A160909EBD8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B4558-30DA-42E6-8F98-B4D0D876B11F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3008468836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3C7BF2E7-3AA9-4169-A197-9372D573A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395310"/>
            <a:ext cx="3435556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필터링 된 카테고리의 식당들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391F92B2-52A1-4D96-99F8-51C36DDBA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23" y="3187398"/>
            <a:ext cx="3435556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네이버에서 해당 정보 </a:t>
            </a:r>
            <a:r>
              <a:rPr lang="ko-KR" altLang="en-US" sz="2000" b="1" dirty="0" err="1">
                <a:solidFill>
                  <a:srgbClr val="656D78"/>
                </a:solidFill>
                <a:latin typeface="윤고딕"/>
                <a:ea typeface="-윤고딕330"/>
              </a:rPr>
              <a:t>크롤링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79" name="Rectangle 28">
            <a:extLst>
              <a:ext uri="{FF2B5EF4-FFF2-40B4-BE49-F238E27FC236}">
                <a16:creationId xmlns:a16="http://schemas.microsoft.com/office/drawing/2014/main" id="{42F1E0D2-9413-4DFF-AC5D-40AB9190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199" y="3867409"/>
            <a:ext cx="3550972" cy="8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식당 리스트와 각 식당의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현 위치와의 거리 지도에 표시 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9569C-44B0-44CE-8801-70D4F9854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340" y="404664"/>
            <a:ext cx="76191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UI 3. 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식당리스트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639130-4A5E-43BF-BEA6-F9369329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3" t="6250" r="4279" b="5896"/>
          <a:stretch/>
        </p:blipFill>
        <p:spPr>
          <a:xfrm>
            <a:off x="81427" y="1866478"/>
            <a:ext cx="4562508" cy="33342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1618C47-6945-4F2A-86CA-8CE4F571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62" y="2341996"/>
            <a:ext cx="569697" cy="5208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D01F1D-B949-4153-813F-E3988AD5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97" y="3147973"/>
            <a:ext cx="523948" cy="562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172F91-1578-4533-B684-B1EA9F7E5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662" y="3993274"/>
            <a:ext cx="523948" cy="52086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113D2-8980-4473-86A4-C2964539C8B6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4BB29-00B8-4B70-AE3B-2C0A5A94E243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3920004991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73" name="Rectangle 28">
            <a:extLst>
              <a:ext uri="{FF2B5EF4-FFF2-40B4-BE49-F238E27FC236}">
                <a16:creationId xmlns:a16="http://schemas.microsoft.com/office/drawing/2014/main" id="{3C7BF2E7-3AA9-4169-A197-9372D573A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468" y="2373266"/>
            <a:ext cx="308289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클릭한 맛집의 정보 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(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메뉴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)</a:t>
            </a:r>
          </a:p>
        </p:txBody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391F92B2-52A1-4D96-99F8-51C36DDBA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468" y="3223328"/>
            <a:ext cx="2218877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사진 및 리뷰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, 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평점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79" name="Rectangle 28">
            <a:extLst>
              <a:ext uri="{FF2B5EF4-FFF2-40B4-BE49-F238E27FC236}">
                <a16:creationId xmlns:a16="http://schemas.microsoft.com/office/drawing/2014/main" id="{42F1E0D2-9413-4DFF-AC5D-40AB9190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252" y="4092772"/>
            <a:ext cx="2666114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식당 정보 네이버 링크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90D6D-E020-4C65-8B7A-C7A7ABFF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340" y="404664"/>
            <a:ext cx="76191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600" b="1" dirty="0">
                <a:latin typeface="Source Sans Pro" panose="020B0503030403020204" pitchFamily="34" charset="0"/>
                <a:ea typeface="-윤고딕330"/>
              </a:rPr>
              <a:t>UI 4. </a:t>
            </a: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해당 식당의 정보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1E03F5-B51A-4F66-960C-AFD236F3D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3" t="3172" r="9960" b="9057"/>
          <a:stretch/>
        </p:blipFill>
        <p:spPr>
          <a:xfrm>
            <a:off x="106615" y="1862334"/>
            <a:ext cx="4621953" cy="33425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50A50B-378A-464B-BA48-467C799C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93" y="2407477"/>
            <a:ext cx="512188" cy="5121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2D05F9-AC22-4A62-8D01-3F3F7572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225668"/>
            <a:ext cx="512188" cy="5121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284426-D596-4181-A059-B702F786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068940"/>
            <a:ext cx="512188" cy="5121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A2AAFD-03D3-443F-9729-4181658F6DED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0E1B0-4826-4E8E-AD7F-7975F0643B8C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171260189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역할 분담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05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C59BDF-7292-4D33-8037-8EE1877F17F5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Diagram 4">
            <a:extLst>
              <a:ext uri="{FF2B5EF4-FFF2-40B4-BE49-F238E27FC236}">
                <a16:creationId xmlns:a16="http://schemas.microsoft.com/office/drawing/2014/main" id="{71153529-F86F-4584-93AB-C3F0D07489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835186"/>
              </p:ext>
            </p:extLst>
          </p:nvPr>
        </p:nvGraphicFramePr>
        <p:xfrm>
          <a:off x="282182" y="1340768"/>
          <a:ext cx="2227619" cy="4616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8" name="Freeform 64">
            <a:extLst>
              <a:ext uri="{FF2B5EF4-FFF2-40B4-BE49-F238E27FC236}">
                <a16:creationId xmlns:a16="http://schemas.microsoft.com/office/drawing/2014/main" id="{07380C39-9574-49E7-9E83-61671B62F012}"/>
              </a:ext>
            </a:extLst>
          </p:cNvPr>
          <p:cNvSpPr>
            <a:spLocks/>
          </p:cNvSpPr>
          <p:nvPr/>
        </p:nvSpPr>
        <p:spPr bwMode="auto">
          <a:xfrm>
            <a:off x="836779" y="1949029"/>
            <a:ext cx="278193" cy="305942"/>
          </a:xfrm>
          <a:custGeom>
            <a:avLst/>
            <a:gdLst>
              <a:gd name="T0" fmla="*/ 249 w 249"/>
              <a:gd name="T1" fmla="*/ 211 h 239"/>
              <a:gd name="T2" fmla="*/ 249 w 249"/>
              <a:gd name="T3" fmla="*/ 239 h 239"/>
              <a:gd name="T4" fmla="*/ 124 w 249"/>
              <a:gd name="T5" fmla="*/ 239 h 239"/>
              <a:gd name="T6" fmla="*/ 0 w 249"/>
              <a:gd name="T7" fmla="*/ 239 h 239"/>
              <a:gd name="T8" fmla="*/ 0 w 249"/>
              <a:gd name="T9" fmla="*/ 211 h 239"/>
              <a:gd name="T10" fmla="*/ 54 w 249"/>
              <a:gd name="T11" fmla="*/ 178 h 239"/>
              <a:gd name="T12" fmla="*/ 97 w 249"/>
              <a:gd name="T13" fmla="*/ 135 h 239"/>
              <a:gd name="T14" fmla="*/ 83 w 249"/>
              <a:gd name="T15" fmla="*/ 102 h 239"/>
              <a:gd name="T16" fmla="*/ 70 w 249"/>
              <a:gd name="T17" fmla="*/ 80 h 239"/>
              <a:gd name="T18" fmla="*/ 75 w 249"/>
              <a:gd name="T19" fmla="*/ 69 h 239"/>
              <a:gd name="T20" fmla="*/ 72 w 249"/>
              <a:gd name="T21" fmla="*/ 45 h 239"/>
              <a:gd name="T22" fmla="*/ 124 w 249"/>
              <a:gd name="T23" fmla="*/ 0 h 239"/>
              <a:gd name="T24" fmla="*/ 177 w 249"/>
              <a:gd name="T25" fmla="*/ 45 h 239"/>
              <a:gd name="T26" fmla="*/ 174 w 249"/>
              <a:gd name="T27" fmla="*/ 69 h 239"/>
              <a:gd name="T28" fmla="*/ 178 w 249"/>
              <a:gd name="T29" fmla="*/ 80 h 239"/>
              <a:gd name="T30" fmla="*/ 166 w 249"/>
              <a:gd name="T31" fmla="*/ 102 h 239"/>
              <a:gd name="T32" fmla="*/ 152 w 249"/>
              <a:gd name="T33" fmla="*/ 135 h 239"/>
              <a:gd name="T34" fmla="*/ 195 w 249"/>
              <a:gd name="T35" fmla="*/ 178 h 239"/>
              <a:gd name="T36" fmla="*/ 249 w 249"/>
              <a:gd name="T37" fmla="*/ 21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" h="239">
                <a:moveTo>
                  <a:pt x="249" y="211"/>
                </a:moveTo>
                <a:cubicBezTo>
                  <a:pt x="249" y="219"/>
                  <a:pt x="249" y="239"/>
                  <a:pt x="249" y="239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39"/>
                  <a:pt x="0" y="219"/>
                  <a:pt x="0" y="211"/>
                </a:cubicBezTo>
                <a:cubicBezTo>
                  <a:pt x="0" y="203"/>
                  <a:pt x="21" y="190"/>
                  <a:pt x="54" y="178"/>
                </a:cubicBezTo>
                <a:cubicBezTo>
                  <a:pt x="87" y="166"/>
                  <a:pt x="97" y="156"/>
                  <a:pt x="97" y="135"/>
                </a:cubicBezTo>
                <a:cubicBezTo>
                  <a:pt x="97" y="122"/>
                  <a:pt x="87" y="126"/>
                  <a:pt x="83" y="102"/>
                </a:cubicBezTo>
                <a:cubicBezTo>
                  <a:pt x="81" y="93"/>
                  <a:pt x="72" y="102"/>
                  <a:pt x="70" y="80"/>
                </a:cubicBezTo>
                <a:cubicBezTo>
                  <a:pt x="70" y="71"/>
                  <a:pt x="75" y="69"/>
                  <a:pt x="75" y="69"/>
                </a:cubicBezTo>
                <a:cubicBezTo>
                  <a:pt x="75" y="69"/>
                  <a:pt x="73" y="55"/>
                  <a:pt x="72" y="45"/>
                </a:cubicBezTo>
                <a:cubicBezTo>
                  <a:pt x="71" y="33"/>
                  <a:pt x="79" y="0"/>
                  <a:pt x="124" y="0"/>
                </a:cubicBezTo>
                <a:cubicBezTo>
                  <a:pt x="170" y="0"/>
                  <a:pt x="178" y="33"/>
                  <a:pt x="177" y="45"/>
                </a:cubicBezTo>
                <a:cubicBezTo>
                  <a:pt x="176" y="55"/>
                  <a:pt x="174" y="69"/>
                  <a:pt x="174" y="69"/>
                </a:cubicBezTo>
                <a:cubicBezTo>
                  <a:pt x="174" y="69"/>
                  <a:pt x="178" y="71"/>
                  <a:pt x="178" y="80"/>
                </a:cubicBezTo>
                <a:cubicBezTo>
                  <a:pt x="177" y="102"/>
                  <a:pt x="168" y="93"/>
                  <a:pt x="166" y="102"/>
                </a:cubicBezTo>
                <a:cubicBezTo>
                  <a:pt x="162" y="126"/>
                  <a:pt x="152" y="122"/>
                  <a:pt x="152" y="135"/>
                </a:cubicBezTo>
                <a:cubicBezTo>
                  <a:pt x="152" y="156"/>
                  <a:pt x="163" y="166"/>
                  <a:pt x="195" y="178"/>
                </a:cubicBezTo>
                <a:cubicBezTo>
                  <a:pt x="228" y="190"/>
                  <a:pt x="249" y="203"/>
                  <a:pt x="249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9" name="Rectangle 28">
            <a:extLst>
              <a:ext uri="{FF2B5EF4-FFF2-40B4-BE49-F238E27FC236}">
                <a16:creationId xmlns:a16="http://schemas.microsoft.com/office/drawing/2014/main" id="{5DC5EDD7-C874-4A60-85E6-3D6895C84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48" y="1890326"/>
            <a:ext cx="101181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윤고딕"/>
                <a:ea typeface="-윤고딕330"/>
              </a:rPr>
              <a:t> 최정민</a:t>
            </a:r>
            <a:endParaRPr lang="en-US" altLang="ko-KR" sz="2000" b="1" dirty="0">
              <a:solidFill>
                <a:schemeClr val="bg1"/>
              </a:solidFill>
              <a:latin typeface="윤고딕"/>
              <a:ea typeface="-윤고딕330"/>
            </a:endParaRPr>
          </a:p>
        </p:txBody>
      </p:sp>
      <p:sp>
        <p:nvSpPr>
          <p:cNvPr id="90" name="Freeform 64">
            <a:extLst>
              <a:ext uri="{FF2B5EF4-FFF2-40B4-BE49-F238E27FC236}">
                <a16:creationId xmlns:a16="http://schemas.microsoft.com/office/drawing/2014/main" id="{37EABD57-30D4-483A-A5B3-B62735616067}"/>
              </a:ext>
            </a:extLst>
          </p:cNvPr>
          <p:cNvSpPr>
            <a:spLocks/>
          </p:cNvSpPr>
          <p:nvPr/>
        </p:nvSpPr>
        <p:spPr bwMode="auto">
          <a:xfrm>
            <a:off x="836779" y="2996785"/>
            <a:ext cx="278193" cy="305942"/>
          </a:xfrm>
          <a:custGeom>
            <a:avLst/>
            <a:gdLst>
              <a:gd name="T0" fmla="*/ 249 w 249"/>
              <a:gd name="T1" fmla="*/ 211 h 239"/>
              <a:gd name="T2" fmla="*/ 249 w 249"/>
              <a:gd name="T3" fmla="*/ 239 h 239"/>
              <a:gd name="T4" fmla="*/ 124 w 249"/>
              <a:gd name="T5" fmla="*/ 239 h 239"/>
              <a:gd name="T6" fmla="*/ 0 w 249"/>
              <a:gd name="T7" fmla="*/ 239 h 239"/>
              <a:gd name="T8" fmla="*/ 0 w 249"/>
              <a:gd name="T9" fmla="*/ 211 h 239"/>
              <a:gd name="T10" fmla="*/ 54 w 249"/>
              <a:gd name="T11" fmla="*/ 178 h 239"/>
              <a:gd name="T12" fmla="*/ 97 w 249"/>
              <a:gd name="T13" fmla="*/ 135 h 239"/>
              <a:gd name="T14" fmla="*/ 83 w 249"/>
              <a:gd name="T15" fmla="*/ 102 h 239"/>
              <a:gd name="T16" fmla="*/ 70 w 249"/>
              <a:gd name="T17" fmla="*/ 80 h 239"/>
              <a:gd name="T18" fmla="*/ 75 w 249"/>
              <a:gd name="T19" fmla="*/ 69 h 239"/>
              <a:gd name="T20" fmla="*/ 72 w 249"/>
              <a:gd name="T21" fmla="*/ 45 h 239"/>
              <a:gd name="T22" fmla="*/ 124 w 249"/>
              <a:gd name="T23" fmla="*/ 0 h 239"/>
              <a:gd name="T24" fmla="*/ 177 w 249"/>
              <a:gd name="T25" fmla="*/ 45 h 239"/>
              <a:gd name="T26" fmla="*/ 174 w 249"/>
              <a:gd name="T27" fmla="*/ 69 h 239"/>
              <a:gd name="T28" fmla="*/ 178 w 249"/>
              <a:gd name="T29" fmla="*/ 80 h 239"/>
              <a:gd name="T30" fmla="*/ 166 w 249"/>
              <a:gd name="T31" fmla="*/ 102 h 239"/>
              <a:gd name="T32" fmla="*/ 152 w 249"/>
              <a:gd name="T33" fmla="*/ 135 h 239"/>
              <a:gd name="T34" fmla="*/ 195 w 249"/>
              <a:gd name="T35" fmla="*/ 178 h 239"/>
              <a:gd name="T36" fmla="*/ 249 w 249"/>
              <a:gd name="T37" fmla="*/ 21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" h="239">
                <a:moveTo>
                  <a:pt x="249" y="211"/>
                </a:moveTo>
                <a:cubicBezTo>
                  <a:pt x="249" y="219"/>
                  <a:pt x="249" y="239"/>
                  <a:pt x="249" y="239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39"/>
                  <a:pt x="0" y="219"/>
                  <a:pt x="0" y="211"/>
                </a:cubicBezTo>
                <a:cubicBezTo>
                  <a:pt x="0" y="203"/>
                  <a:pt x="21" y="190"/>
                  <a:pt x="54" y="178"/>
                </a:cubicBezTo>
                <a:cubicBezTo>
                  <a:pt x="87" y="166"/>
                  <a:pt x="97" y="156"/>
                  <a:pt x="97" y="135"/>
                </a:cubicBezTo>
                <a:cubicBezTo>
                  <a:pt x="97" y="122"/>
                  <a:pt x="87" y="126"/>
                  <a:pt x="83" y="102"/>
                </a:cubicBezTo>
                <a:cubicBezTo>
                  <a:pt x="81" y="93"/>
                  <a:pt x="72" y="102"/>
                  <a:pt x="70" y="80"/>
                </a:cubicBezTo>
                <a:cubicBezTo>
                  <a:pt x="70" y="71"/>
                  <a:pt x="75" y="69"/>
                  <a:pt x="75" y="69"/>
                </a:cubicBezTo>
                <a:cubicBezTo>
                  <a:pt x="75" y="69"/>
                  <a:pt x="73" y="55"/>
                  <a:pt x="72" y="45"/>
                </a:cubicBezTo>
                <a:cubicBezTo>
                  <a:pt x="71" y="33"/>
                  <a:pt x="79" y="0"/>
                  <a:pt x="124" y="0"/>
                </a:cubicBezTo>
                <a:cubicBezTo>
                  <a:pt x="170" y="0"/>
                  <a:pt x="178" y="33"/>
                  <a:pt x="177" y="45"/>
                </a:cubicBezTo>
                <a:cubicBezTo>
                  <a:pt x="176" y="55"/>
                  <a:pt x="174" y="69"/>
                  <a:pt x="174" y="69"/>
                </a:cubicBezTo>
                <a:cubicBezTo>
                  <a:pt x="174" y="69"/>
                  <a:pt x="178" y="71"/>
                  <a:pt x="178" y="80"/>
                </a:cubicBezTo>
                <a:cubicBezTo>
                  <a:pt x="177" y="102"/>
                  <a:pt x="168" y="93"/>
                  <a:pt x="166" y="102"/>
                </a:cubicBezTo>
                <a:cubicBezTo>
                  <a:pt x="162" y="126"/>
                  <a:pt x="152" y="122"/>
                  <a:pt x="152" y="135"/>
                </a:cubicBezTo>
                <a:cubicBezTo>
                  <a:pt x="152" y="156"/>
                  <a:pt x="163" y="166"/>
                  <a:pt x="195" y="178"/>
                </a:cubicBezTo>
                <a:cubicBezTo>
                  <a:pt x="228" y="190"/>
                  <a:pt x="249" y="203"/>
                  <a:pt x="249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1" name="Rectangle 28">
            <a:extLst>
              <a:ext uri="{FF2B5EF4-FFF2-40B4-BE49-F238E27FC236}">
                <a16:creationId xmlns:a16="http://schemas.microsoft.com/office/drawing/2014/main" id="{81A12CD8-E2D5-4026-96E0-018C91ED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48" y="2938082"/>
            <a:ext cx="101181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윤고딕"/>
                <a:ea typeface="-윤고딕330"/>
              </a:rPr>
              <a:t> 최주형</a:t>
            </a:r>
            <a:endParaRPr lang="en-US" altLang="ko-KR" sz="2000" b="1" dirty="0">
              <a:solidFill>
                <a:schemeClr val="bg1"/>
              </a:solidFill>
              <a:latin typeface="윤고딕"/>
              <a:ea typeface="-윤고딕330"/>
            </a:endParaRPr>
          </a:p>
        </p:txBody>
      </p:sp>
      <p:sp>
        <p:nvSpPr>
          <p:cNvPr id="92" name="Freeform 64">
            <a:extLst>
              <a:ext uri="{FF2B5EF4-FFF2-40B4-BE49-F238E27FC236}">
                <a16:creationId xmlns:a16="http://schemas.microsoft.com/office/drawing/2014/main" id="{5AFF72FE-9F33-4EEB-BF77-189336CC8D54}"/>
              </a:ext>
            </a:extLst>
          </p:cNvPr>
          <p:cNvSpPr>
            <a:spLocks/>
          </p:cNvSpPr>
          <p:nvPr/>
        </p:nvSpPr>
        <p:spPr bwMode="auto">
          <a:xfrm>
            <a:off x="836779" y="3991235"/>
            <a:ext cx="278193" cy="305942"/>
          </a:xfrm>
          <a:custGeom>
            <a:avLst/>
            <a:gdLst>
              <a:gd name="T0" fmla="*/ 249 w 249"/>
              <a:gd name="T1" fmla="*/ 211 h 239"/>
              <a:gd name="T2" fmla="*/ 249 w 249"/>
              <a:gd name="T3" fmla="*/ 239 h 239"/>
              <a:gd name="T4" fmla="*/ 124 w 249"/>
              <a:gd name="T5" fmla="*/ 239 h 239"/>
              <a:gd name="T6" fmla="*/ 0 w 249"/>
              <a:gd name="T7" fmla="*/ 239 h 239"/>
              <a:gd name="T8" fmla="*/ 0 w 249"/>
              <a:gd name="T9" fmla="*/ 211 h 239"/>
              <a:gd name="T10" fmla="*/ 54 w 249"/>
              <a:gd name="T11" fmla="*/ 178 h 239"/>
              <a:gd name="T12" fmla="*/ 97 w 249"/>
              <a:gd name="T13" fmla="*/ 135 h 239"/>
              <a:gd name="T14" fmla="*/ 83 w 249"/>
              <a:gd name="T15" fmla="*/ 102 h 239"/>
              <a:gd name="T16" fmla="*/ 70 w 249"/>
              <a:gd name="T17" fmla="*/ 80 h 239"/>
              <a:gd name="T18" fmla="*/ 75 w 249"/>
              <a:gd name="T19" fmla="*/ 69 h 239"/>
              <a:gd name="T20" fmla="*/ 72 w 249"/>
              <a:gd name="T21" fmla="*/ 45 h 239"/>
              <a:gd name="T22" fmla="*/ 124 w 249"/>
              <a:gd name="T23" fmla="*/ 0 h 239"/>
              <a:gd name="T24" fmla="*/ 177 w 249"/>
              <a:gd name="T25" fmla="*/ 45 h 239"/>
              <a:gd name="T26" fmla="*/ 174 w 249"/>
              <a:gd name="T27" fmla="*/ 69 h 239"/>
              <a:gd name="T28" fmla="*/ 178 w 249"/>
              <a:gd name="T29" fmla="*/ 80 h 239"/>
              <a:gd name="T30" fmla="*/ 166 w 249"/>
              <a:gd name="T31" fmla="*/ 102 h 239"/>
              <a:gd name="T32" fmla="*/ 152 w 249"/>
              <a:gd name="T33" fmla="*/ 135 h 239"/>
              <a:gd name="T34" fmla="*/ 195 w 249"/>
              <a:gd name="T35" fmla="*/ 178 h 239"/>
              <a:gd name="T36" fmla="*/ 249 w 249"/>
              <a:gd name="T37" fmla="*/ 21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" h="239">
                <a:moveTo>
                  <a:pt x="249" y="211"/>
                </a:moveTo>
                <a:cubicBezTo>
                  <a:pt x="249" y="219"/>
                  <a:pt x="249" y="239"/>
                  <a:pt x="249" y="239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39"/>
                  <a:pt x="0" y="219"/>
                  <a:pt x="0" y="211"/>
                </a:cubicBezTo>
                <a:cubicBezTo>
                  <a:pt x="0" y="203"/>
                  <a:pt x="21" y="190"/>
                  <a:pt x="54" y="178"/>
                </a:cubicBezTo>
                <a:cubicBezTo>
                  <a:pt x="87" y="166"/>
                  <a:pt x="97" y="156"/>
                  <a:pt x="97" y="135"/>
                </a:cubicBezTo>
                <a:cubicBezTo>
                  <a:pt x="97" y="122"/>
                  <a:pt x="87" y="126"/>
                  <a:pt x="83" y="102"/>
                </a:cubicBezTo>
                <a:cubicBezTo>
                  <a:pt x="81" y="93"/>
                  <a:pt x="72" y="102"/>
                  <a:pt x="70" y="80"/>
                </a:cubicBezTo>
                <a:cubicBezTo>
                  <a:pt x="70" y="71"/>
                  <a:pt x="75" y="69"/>
                  <a:pt x="75" y="69"/>
                </a:cubicBezTo>
                <a:cubicBezTo>
                  <a:pt x="75" y="69"/>
                  <a:pt x="73" y="55"/>
                  <a:pt x="72" y="45"/>
                </a:cubicBezTo>
                <a:cubicBezTo>
                  <a:pt x="71" y="33"/>
                  <a:pt x="79" y="0"/>
                  <a:pt x="124" y="0"/>
                </a:cubicBezTo>
                <a:cubicBezTo>
                  <a:pt x="170" y="0"/>
                  <a:pt x="178" y="33"/>
                  <a:pt x="177" y="45"/>
                </a:cubicBezTo>
                <a:cubicBezTo>
                  <a:pt x="176" y="55"/>
                  <a:pt x="174" y="69"/>
                  <a:pt x="174" y="69"/>
                </a:cubicBezTo>
                <a:cubicBezTo>
                  <a:pt x="174" y="69"/>
                  <a:pt x="178" y="71"/>
                  <a:pt x="178" y="80"/>
                </a:cubicBezTo>
                <a:cubicBezTo>
                  <a:pt x="177" y="102"/>
                  <a:pt x="168" y="93"/>
                  <a:pt x="166" y="102"/>
                </a:cubicBezTo>
                <a:cubicBezTo>
                  <a:pt x="162" y="126"/>
                  <a:pt x="152" y="122"/>
                  <a:pt x="152" y="135"/>
                </a:cubicBezTo>
                <a:cubicBezTo>
                  <a:pt x="152" y="156"/>
                  <a:pt x="163" y="166"/>
                  <a:pt x="195" y="178"/>
                </a:cubicBezTo>
                <a:cubicBezTo>
                  <a:pt x="228" y="190"/>
                  <a:pt x="249" y="203"/>
                  <a:pt x="249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53D780EA-3E82-40C9-ABEF-02D7E228D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48" y="3932532"/>
            <a:ext cx="101181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윤고딕"/>
                <a:ea typeface="-윤고딕330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윤고딕"/>
                <a:ea typeface="-윤고딕330"/>
              </a:rPr>
              <a:t>최한나</a:t>
            </a:r>
            <a:endParaRPr lang="en-US" altLang="ko-KR" sz="2000" b="1" dirty="0">
              <a:solidFill>
                <a:schemeClr val="bg1"/>
              </a:solidFill>
              <a:latin typeface="윤고딕"/>
              <a:ea typeface="-윤고딕330"/>
            </a:endParaRPr>
          </a:p>
        </p:txBody>
      </p:sp>
      <p:sp>
        <p:nvSpPr>
          <p:cNvPr id="94" name="Freeform 64">
            <a:extLst>
              <a:ext uri="{FF2B5EF4-FFF2-40B4-BE49-F238E27FC236}">
                <a16:creationId xmlns:a16="http://schemas.microsoft.com/office/drawing/2014/main" id="{EF3D089A-193D-4AA3-91CB-77C9E3ED6282}"/>
              </a:ext>
            </a:extLst>
          </p:cNvPr>
          <p:cNvSpPr>
            <a:spLocks/>
          </p:cNvSpPr>
          <p:nvPr/>
        </p:nvSpPr>
        <p:spPr bwMode="auto">
          <a:xfrm>
            <a:off x="836779" y="5016734"/>
            <a:ext cx="278193" cy="305942"/>
          </a:xfrm>
          <a:custGeom>
            <a:avLst/>
            <a:gdLst>
              <a:gd name="T0" fmla="*/ 249 w 249"/>
              <a:gd name="T1" fmla="*/ 211 h 239"/>
              <a:gd name="T2" fmla="*/ 249 w 249"/>
              <a:gd name="T3" fmla="*/ 239 h 239"/>
              <a:gd name="T4" fmla="*/ 124 w 249"/>
              <a:gd name="T5" fmla="*/ 239 h 239"/>
              <a:gd name="T6" fmla="*/ 0 w 249"/>
              <a:gd name="T7" fmla="*/ 239 h 239"/>
              <a:gd name="T8" fmla="*/ 0 w 249"/>
              <a:gd name="T9" fmla="*/ 211 h 239"/>
              <a:gd name="T10" fmla="*/ 54 w 249"/>
              <a:gd name="T11" fmla="*/ 178 h 239"/>
              <a:gd name="T12" fmla="*/ 97 w 249"/>
              <a:gd name="T13" fmla="*/ 135 h 239"/>
              <a:gd name="T14" fmla="*/ 83 w 249"/>
              <a:gd name="T15" fmla="*/ 102 h 239"/>
              <a:gd name="T16" fmla="*/ 70 w 249"/>
              <a:gd name="T17" fmla="*/ 80 h 239"/>
              <a:gd name="T18" fmla="*/ 75 w 249"/>
              <a:gd name="T19" fmla="*/ 69 h 239"/>
              <a:gd name="T20" fmla="*/ 72 w 249"/>
              <a:gd name="T21" fmla="*/ 45 h 239"/>
              <a:gd name="T22" fmla="*/ 124 w 249"/>
              <a:gd name="T23" fmla="*/ 0 h 239"/>
              <a:gd name="T24" fmla="*/ 177 w 249"/>
              <a:gd name="T25" fmla="*/ 45 h 239"/>
              <a:gd name="T26" fmla="*/ 174 w 249"/>
              <a:gd name="T27" fmla="*/ 69 h 239"/>
              <a:gd name="T28" fmla="*/ 178 w 249"/>
              <a:gd name="T29" fmla="*/ 80 h 239"/>
              <a:gd name="T30" fmla="*/ 166 w 249"/>
              <a:gd name="T31" fmla="*/ 102 h 239"/>
              <a:gd name="T32" fmla="*/ 152 w 249"/>
              <a:gd name="T33" fmla="*/ 135 h 239"/>
              <a:gd name="T34" fmla="*/ 195 w 249"/>
              <a:gd name="T35" fmla="*/ 178 h 239"/>
              <a:gd name="T36" fmla="*/ 249 w 249"/>
              <a:gd name="T37" fmla="*/ 21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9" h="239">
                <a:moveTo>
                  <a:pt x="249" y="211"/>
                </a:moveTo>
                <a:cubicBezTo>
                  <a:pt x="249" y="219"/>
                  <a:pt x="249" y="239"/>
                  <a:pt x="249" y="239"/>
                </a:cubicBezTo>
                <a:cubicBezTo>
                  <a:pt x="124" y="239"/>
                  <a:pt x="124" y="239"/>
                  <a:pt x="124" y="239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39"/>
                  <a:pt x="0" y="219"/>
                  <a:pt x="0" y="211"/>
                </a:cubicBezTo>
                <a:cubicBezTo>
                  <a:pt x="0" y="203"/>
                  <a:pt x="21" y="190"/>
                  <a:pt x="54" y="178"/>
                </a:cubicBezTo>
                <a:cubicBezTo>
                  <a:pt x="87" y="166"/>
                  <a:pt x="97" y="156"/>
                  <a:pt x="97" y="135"/>
                </a:cubicBezTo>
                <a:cubicBezTo>
                  <a:pt x="97" y="122"/>
                  <a:pt x="87" y="126"/>
                  <a:pt x="83" y="102"/>
                </a:cubicBezTo>
                <a:cubicBezTo>
                  <a:pt x="81" y="93"/>
                  <a:pt x="72" y="102"/>
                  <a:pt x="70" y="80"/>
                </a:cubicBezTo>
                <a:cubicBezTo>
                  <a:pt x="70" y="71"/>
                  <a:pt x="75" y="69"/>
                  <a:pt x="75" y="69"/>
                </a:cubicBezTo>
                <a:cubicBezTo>
                  <a:pt x="75" y="69"/>
                  <a:pt x="73" y="55"/>
                  <a:pt x="72" y="45"/>
                </a:cubicBezTo>
                <a:cubicBezTo>
                  <a:pt x="71" y="33"/>
                  <a:pt x="79" y="0"/>
                  <a:pt x="124" y="0"/>
                </a:cubicBezTo>
                <a:cubicBezTo>
                  <a:pt x="170" y="0"/>
                  <a:pt x="178" y="33"/>
                  <a:pt x="177" y="45"/>
                </a:cubicBezTo>
                <a:cubicBezTo>
                  <a:pt x="176" y="55"/>
                  <a:pt x="174" y="69"/>
                  <a:pt x="174" y="69"/>
                </a:cubicBezTo>
                <a:cubicBezTo>
                  <a:pt x="174" y="69"/>
                  <a:pt x="178" y="71"/>
                  <a:pt x="178" y="80"/>
                </a:cubicBezTo>
                <a:cubicBezTo>
                  <a:pt x="177" y="102"/>
                  <a:pt x="168" y="93"/>
                  <a:pt x="166" y="102"/>
                </a:cubicBezTo>
                <a:cubicBezTo>
                  <a:pt x="162" y="126"/>
                  <a:pt x="152" y="122"/>
                  <a:pt x="152" y="135"/>
                </a:cubicBezTo>
                <a:cubicBezTo>
                  <a:pt x="152" y="156"/>
                  <a:pt x="163" y="166"/>
                  <a:pt x="195" y="178"/>
                </a:cubicBezTo>
                <a:cubicBezTo>
                  <a:pt x="228" y="190"/>
                  <a:pt x="249" y="203"/>
                  <a:pt x="249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5" name="Rectangle 28">
            <a:extLst>
              <a:ext uri="{FF2B5EF4-FFF2-40B4-BE49-F238E27FC236}">
                <a16:creationId xmlns:a16="http://schemas.microsoft.com/office/drawing/2014/main" id="{8258EDFF-51C6-4C57-A2B8-756D24DA6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248" y="4958031"/>
            <a:ext cx="1011815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윤고딕"/>
                <a:ea typeface="-윤고딕330"/>
              </a:rPr>
              <a:t> 최혜원</a:t>
            </a:r>
            <a:endParaRPr lang="en-US" altLang="ko-KR" sz="2000" b="1" dirty="0">
              <a:solidFill>
                <a:schemeClr val="bg1"/>
              </a:solidFill>
              <a:latin typeface="윤고딕"/>
              <a:ea typeface="-윤고딕330"/>
            </a:endParaRPr>
          </a:p>
        </p:txBody>
      </p:sp>
      <p:sp>
        <p:nvSpPr>
          <p:cNvPr id="98" name="Text Box 10">
            <a:extLst>
              <a:ext uri="{FF2B5EF4-FFF2-40B4-BE49-F238E27FC236}">
                <a16:creationId xmlns:a16="http://schemas.microsoft.com/office/drawing/2014/main" id="{47030E74-5950-4C04-9ACA-5DDB14BDE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6" y="4839933"/>
            <a:ext cx="6111635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UI 1. 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지도 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+ 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위치 정보 입력</a:t>
            </a:r>
            <a:endParaRPr lang="en-US" altLang="ko-KR" sz="1600" b="1" dirty="0">
              <a:latin typeface="Source Sans Pro" panose="020B0503030403020204" pitchFamily="34" charset="0"/>
              <a:ea typeface="-윤고딕330"/>
            </a:endParaRP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대학 검색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UI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구현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대학가 위치 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학교 위치를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크롤링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지도상에 위치 표시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B5F86E51-94B4-42CC-B486-2AD0A70D1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397" y="3789040"/>
            <a:ext cx="6284421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UI 2. 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카테고리 선택 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(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한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양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중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일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/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분</a:t>
            </a: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/..)</a:t>
            </a:r>
          </a:p>
          <a:p>
            <a:pPr defTabSz="1088232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UI 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에서 선택한 대학가 주변의 인기 식당을 상단에 표시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원하는 음식을 검색할 수 있도록 검색 창 구현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카테고리 필터링 건너 뛰는 경우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카테고리 필터링 구현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한식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양식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중식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일식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분식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defTabSz="1088232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682EF427-650C-4D97-82EA-C0D87BC11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397" y="2780928"/>
            <a:ext cx="6111635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UI 4. 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해당 식당의 정보</a:t>
            </a:r>
            <a:endParaRPr lang="en-US" altLang="ko-KR" sz="1600" b="1" dirty="0">
              <a:latin typeface="Source Sans Pro" panose="020B0503030403020204" pitchFamily="34" charset="0"/>
              <a:ea typeface="-윤고딕330"/>
            </a:endParaRP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대학가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숭실대 근처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의 음식점 정보 출력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UI 3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에서 선택한 식당의 위치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메뉴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사진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리뷰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평점 등을 보이도록 함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98E8F3AE-65E4-4A60-B4B1-27B2B2437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397" y="1700808"/>
            <a:ext cx="6111635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600" b="1" dirty="0">
                <a:latin typeface="Source Sans Pro" panose="020B0503030403020204" pitchFamily="34" charset="0"/>
                <a:ea typeface="-윤고딕330"/>
              </a:rPr>
              <a:t>UI 3. </a:t>
            </a:r>
            <a:r>
              <a:rPr lang="ko-KR" altLang="en-US" sz="1600" b="1" dirty="0">
                <a:latin typeface="Source Sans Pro" panose="020B0503030403020204" pitchFamily="34" charset="0"/>
                <a:ea typeface="-윤고딕330"/>
              </a:rPr>
              <a:t>식당리스트</a:t>
            </a:r>
            <a:endParaRPr lang="en-US" altLang="ko-KR" sz="1600" b="1" dirty="0">
              <a:latin typeface="Source Sans Pro" panose="020B0503030403020204" pitchFamily="34" charset="0"/>
              <a:ea typeface="-윤고딕330"/>
            </a:endParaRPr>
          </a:p>
          <a:p>
            <a:pPr defTabSz="1088232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UI 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에서 필터링 된 카테고리에 해당하는 식당 리스트 출력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defTabSz="1088232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네이버에서 해당 정보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크롤링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식당 리스트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각 식당의 위치를 현 위치 기준으로 정리하여 지도에 표시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E4E17-3B90-48D7-B29E-52739FD7B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55" y="404664"/>
            <a:ext cx="5666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역할 분담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7017E8-5975-4CDE-B91C-CB161FDDB42E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3067214563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향후 개발 계획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06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2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835696" y="1268760"/>
            <a:ext cx="730830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1208" y="790106"/>
            <a:ext cx="151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-윤고딕330" pitchFamily="18" charset="-127"/>
                <a:ea typeface="-윤고딕330" pitchFamily="18" charset="-127"/>
              </a:rPr>
              <a:t>INDEX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ysClr val="windowText" lastClr="0000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1188" y="3810000"/>
            <a:ext cx="3048000" cy="304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45468" y="1268760"/>
            <a:ext cx="0" cy="55892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935395" y="1628714"/>
            <a:ext cx="2098494" cy="586498"/>
            <a:chOff x="935395" y="1628714"/>
            <a:chExt cx="2098494" cy="586498"/>
          </a:xfrm>
        </p:grpSpPr>
        <p:sp>
          <p:nvSpPr>
            <p:cNvPr id="4" name="TextBox 3"/>
            <p:cNvSpPr txBox="1"/>
            <p:nvPr/>
          </p:nvSpPr>
          <p:spPr>
            <a:xfrm>
              <a:off x="1545981" y="1752686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아이디어 소개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1628714"/>
              <a:ext cx="586498" cy="586498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935397" y="3545564"/>
            <a:ext cx="2241023" cy="586498"/>
            <a:chOff x="935395" y="2349578"/>
            <a:chExt cx="2241023" cy="586498"/>
          </a:xfrm>
        </p:grpSpPr>
        <p:sp>
          <p:nvSpPr>
            <p:cNvPr id="7" name="TextBox 6"/>
            <p:cNvSpPr txBox="1"/>
            <p:nvPr/>
          </p:nvSpPr>
          <p:spPr>
            <a:xfrm>
              <a:off x="1549049" y="2473550"/>
              <a:ext cx="1627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UI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및 기능 설명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2349578"/>
              <a:ext cx="586498" cy="58649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935397" y="4238192"/>
            <a:ext cx="1694261" cy="586498"/>
            <a:chOff x="935395" y="3070442"/>
            <a:chExt cx="1694261" cy="586498"/>
          </a:xfrm>
        </p:grpSpPr>
        <p:sp>
          <p:nvSpPr>
            <p:cNvPr id="8" name="TextBox 7"/>
            <p:cNvSpPr txBox="1"/>
            <p:nvPr/>
          </p:nvSpPr>
          <p:spPr>
            <a:xfrm>
              <a:off x="1552117" y="319441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역할 분담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3070442"/>
              <a:ext cx="586498" cy="58649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35397" y="2852936"/>
            <a:ext cx="1625193" cy="586498"/>
            <a:chOff x="935395" y="3791306"/>
            <a:chExt cx="1625193" cy="586498"/>
          </a:xfrm>
        </p:grpSpPr>
        <p:sp>
          <p:nvSpPr>
            <p:cNvPr id="9" name="TextBox 8"/>
            <p:cNvSpPr txBox="1"/>
            <p:nvPr/>
          </p:nvSpPr>
          <p:spPr>
            <a:xfrm>
              <a:off x="1555185" y="39152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기대효과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3791306"/>
              <a:ext cx="586498" cy="58649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759489-7EE7-4F4E-A741-59A3123EC7D0}"/>
              </a:ext>
            </a:extLst>
          </p:cNvPr>
          <p:cNvGrpSpPr/>
          <p:nvPr/>
        </p:nvGrpSpPr>
        <p:grpSpPr>
          <a:xfrm>
            <a:off x="971600" y="4896698"/>
            <a:ext cx="2176764" cy="586498"/>
            <a:chOff x="935395" y="3070442"/>
            <a:chExt cx="2176764" cy="5864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99BD92-3ED2-482F-9F39-48178BC737B1}"/>
                </a:ext>
              </a:extLst>
            </p:cNvPr>
            <p:cNvSpPr txBox="1"/>
            <p:nvPr/>
          </p:nvSpPr>
          <p:spPr>
            <a:xfrm>
              <a:off x="1552117" y="3194414"/>
              <a:ext cx="156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향후 개발 계획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7E55EC1-864E-46CF-9B44-A2F898E1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3070442"/>
              <a:ext cx="586498" cy="58649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6E989CD-C742-4667-BEA1-9B2C739231D4}"/>
              </a:ext>
            </a:extLst>
          </p:cNvPr>
          <p:cNvGrpSpPr/>
          <p:nvPr/>
        </p:nvGrpSpPr>
        <p:grpSpPr>
          <a:xfrm>
            <a:off x="930539" y="2252584"/>
            <a:ext cx="1697329" cy="586498"/>
            <a:chOff x="935395" y="3791306"/>
            <a:chExt cx="1697329" cy="5864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D1F67F-8BAE-4FB2-84AC-62513D44BD4F}"/>
                </a:ext>
              </a:extLst>
            </p:cNvPr>
            <p:cNvSpPr txBox="1"/>
            <p:nvPr/>
          </p:nvSpPr>
          <p:spPr>
            <a:xfrm>
              <a:off x="1555185" y="391527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윤고딕330" pitchFamily="18" charset="-127"/>
                  <a:ea typeface="-윤고딕330" pitchFamily="18" charset="-127"/>
                </a:rPr>
                <a:t>제안 배경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F60D552-C3AF-4FE6-8FFB-414A8A30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95" y="3791306"/>
              <a:ext cx="586498" cy="586498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3CC9E4-CE8E-4B25-B4F3-981102479F65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15AE9-B26C-47D1-8829-670E56AA0D3F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23851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AC30FA-51A2-427E-8866-E97EF9AB4571}"/>
              </a:ext>
            </a:extLst>
          </p:cNvPr>
          <p:cNvGrpSpPr/>
          <p:nvPr/>
        </p:nvGrpSpPr>
        <p:grpSpPr>
          <a:xfrm>
            <a:off x="-2168" y="1997836"/>
            <a:ext cx="8606616" cy="883915"/>
            <a:chOff x="392113" y="3054350"/>
            <a:chExt cx="9128125" cy="898525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BB43CB5-2979-4C9D-BA53-A9CE1893F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3054350"/>
              <a:ext cx="2667000" cy="898525"/>
            </a:xfrm>
            <a:custGeom>
              <a:avLst/>
              <a:gdLst>
                <a:gd name="T0" fmla="*/ 1404 w 1680"/>
                <a:gd name="T1" fmla="*/ 0 h 566"/>
                <a:gd name="T2" fmla="*/ 0 w 1680"/>
                <a:gd name="T3" fmla="*/ 0 h 566"/>
                <a:gd name="T4" fmla="*/ 276 w 1680"/>
                <a:gd name="T5" fmla="*/ 279 h 566"/>
                <a:gd name="T6" fmla="*/ 0 w 1680"/>
                <a:gd name="T7" fmla="*/ 566 h 566"/>
                <a:gd name="T8" fmla="*/ 1404 w 1680"/>
                <a:gd name="T9" fmla="*/ 566 h 566"/>
                <a:gd name="T10" fmla="*/ 1680 w 1680"/>
                <a:gd name="T11" fmla="*/ 279 h 566"/>
                <a:gd name="T12" fmla="*/ 1404 w 1680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0" h="566">
                  <a:moveTo>
                    <a:pt x="1404" y="0"/>
                  </a:moveTo>
                  <a:lnTo>
                    <a:pt x="0" y="0"/>
                  </a:lnTo>
                  <a:lnTo>
                    <a:pt x="276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80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14AE562-6C0D-467C-870E-18EE2DF20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3054350"/>
              <a:ext cx="2643187" cy="898525"/>
            </a:xfrm>
            <a:custGeom>
              <a:avLst/>
              <a:gdLst>
                <a:gd name="T0" fmla="*/ 1396 w 1665"/>
                <a:gd name="T1" fmla="*/ 0 h 566"/>
                <a:gd name="T2" fmla="*/ 0 w 1665"/>
                <a:gd name="T3" fmla="*/ 0 h 566"/>
                <a:gd name="T4" fmla="*/ 276 w 1665"/>
                <a:gd name="T5" fmla="*/ 279 h 566"/>
                <a:gd name="T6" fmla="*/ 0 w 1665"/>
                <a:gd name="T7" fmla="*/ 566 h 566"/>
                <a:gd name="T8" fmla="*/ 1396 w 1665"/>
                <a:gd name="T9" fmla="*/ 566 h 566"/>
                <a:gd name="T10" fmla="*/ 1665 w 1665"/>
                <a:gd name="T11" fmla="*/ 279 h 566"/>
                <a:gd name="T12" fmla="*/ 1396 w 1665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5" h="566">
                  <a:moveTo>
                    <a:pt x="1396" y="0"/>
                  </a:moveTo>
                  <a:lnTo>
                    <a:pt x="0" y="0"/>
                  </a:lnTo>
                  <a:lnTo>
                    <a:pt x="276" y="279"/>
                  </a:lnTo>
                  <a:lnTo>
                    <a:pt x="0" y="566"/>
                  </a:lnTo>
                  <a:lnTo>
                    <a:pt x="1396" y="566"/>
                  </a:lnTo>
                  <a:lnTo>
                    <a:pt x="1665" y="27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16A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252E809-3880-4453-8F1F-ABF468515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054350"/>
              <a:ext cx="2644775" cy="898525"/>
            </a:xfrm>
            <a:custGeom>
              <a:avLst/>
              <a:gdLst>
                <a:gd name="T0" fmla="*/ 1389 w 1666"/>
                <a:gd name="T1" fmla="*/ 0 h 566"/>
                <a:gd name="T2" fmla="*/ 0 w 1666"/>
                <a:gd name="T3" fmla="*/ 0 h 566"/>
                <a:gd name="T4" fmla="*/ 269 w 1666"/>
                <a:gd name="T5" fmla="*/ 279 h 566"/>
                <a:gd name="T6" fmla="*/ 0 w 1666"/>
                <a:gd name="T7" fmla="*/ 566 h 566"/>
                <a:gd name="T8" fmla="*/ 1389 w 1666"/>
                <a:gd name="T9" fmla="*/ 566 h 566"/>
                <a:gd name="T10" fmla="*/ 1666 w 1666"/>
                <a:gd name="T11" fmla="*/ 279 h 566"/>
                <a:gd name="T12" fmla="*/ 1389 w 1666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6" h="566">
                  <a:moveTo>
                    <a:pt x="1389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389" y="566"/>
                  </a:lnTo>
                  <a:lnTo>
                    <a:pt x="1666" y="279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A3FAA7AE-BE04-4DDA-A774-ADBDEFB88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13" y="3054350"/>
              <a:ext cx="2274887" cy="898525"/>
            </a:xfrm>
            <a:custGeom>
              <a:avLst/>
              <a:gdLst>
                <a:gd name="T0" fmla="*/ 0 w 1433"/>
                <a:gd name="T1" fmla="*/ 0 h 566"/>
                <a:gd name="T2" fmla="*/ 0 w 1433"/>
                <a:gd name="T3" fmla="*/ 566 h 566"/>
                <a:gd name="T4" fmla="*/ 1157 w 1433"/>
                <a:gd name="T5" fmla="*/ 566 h 566"/>
                <a:gd name="T6" fmla="*/ 1433 w 1433"/>
                <a:gd name="T7" fmla="*/ 279 h 566"/>
                <a:gd name="T8" fmla="*/ 1157 w 1433"/>
                <a:gd name="T9" fmla="*/ 0 h 566"/>
                <a:gd name="T10" fmla="*/ 0 w 1433"/>
                <a:gd name="T11" fmla="*/ 0 h 566"/>
                <a:gd name="T12" fmla="*/ 0 w 143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66">
                  <a:moveTo>
                    <a:pt x="0" y="0"/>
                  </a:moveTo>
                  <a:lnTo>
                    <a:pt x="0" y="566"/>
                  </a:lnTo>
                  <a:lnTo>
                    <a:pt x="1157" y="566"/>
                  </a:lnTo>
                  <a:lnTo>
                    <a:pt x="1433" y="279"/>
                  </a:lnTo>
                  <a:lnTo>
                    <a:pt x="1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D832DD8-0FCD-4179-80C4-630945BD3B3B}"/>
                </a:ext>
              </a:extLst>
            </p:cNvPr>
            <p:cNvSpPr txBox="1"/>
            <p:nvPr/>
          </p:nvSpPr>
          <p:spPr>
            <a:xfrm>
              <a:off x="655690" y="3334335"/>
              <a:ext cx="1171734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9/9~9/18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5587F3-6A41-452C-983C-D017FBA4517F}"/>
                </a:ext>
              </a:extLst>
            </p:cNvPr>
            <p:cNvSpPr txBox="1"/>
            <p:nvPr/>
          </p:nvSpPr>
          <p:spPr>
            <a:xfrm>
              <a:off x="2812108" y="3334335"/>
              <a:ext cx="1297543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9/21~9/29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F484F4-1199-4F78-A551-FD0E0939D401}"/>
                </a:ext>
              </a:extLst>
            </p:cNvPr>
            <p:cNvSpPr txBox="1"/>
            <p:nvPr/>
          </p:nvSpPr>
          <p:spPr>
            <a:xfrm>
              <a:off x="5271524" y="3334335"/>
              <a:ext cx="950715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~10/30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DD5E055-8C97-4B90-8E4C-DD37E01F36C1}"/>
                </a:ext>
              </a:extLst>
            </p:cNvPr>
            <p:cNvSpPr txBox="1"/>
            <p:nvPr/>
          </p:nvSpPr>
          <p:spPr>
            <a:xfrm>
              <a:off x="7490847" y="3334335"/>
              <a:ext cx="950716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~11/11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4" name="Group 2">
              <a:extLst>
                <a:ext uri="{FF2B5EF4-FFF2-40B4-BE49-F238E27FC236}">
                  <a16:creationId xmlns:a16="http://schemas.microsoft.com/office/drawing/2014/main" id="{BD01D6CA-5D0F-4F59-9D03-0667F4CD0BF3}"/>
                </a:ext>
              </a:extLst>
            </p:cNvPr>
            <p:cNvGrpSpPr/>
            <p:nvPr/>
          </p:nvGrpSpPr>
          <p:grpSpPr>
            <a:xfrm>
              <a:off x="1908175" y="3165475"/>
              <a:ext cx="652462" cy="676275"/>
              <a:chOff x="1908175" y="3165475"/>
              <a:chExt cx="652462" cy="676275"/>
            </a:xfrm>
          </p:grpSpPr>
          <p:sp>
            <p:nvSpPr>
              <p:cNvPr id="65" name="Freeform 14">
                <a:extLst>
                  <a:ext uri="{FF2B5EF4-FFF2-40B4-BE49-F238E27FC236}">
                    <a16:creationId xmlns:a16="http://schemas.microsoft.com/office/drawing/2014/main" id="{50AFB941-489D-4063-86DE-479FCD3C8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3165475"/>
                <a:ext cx="652462" cy="676275"/>
              </a:xfrm>
              <a:custGeom>
                <a:avLst/>
                <a:gdLst>
                  <a:gd name="T0" fmla="*/ 202 w 411"/>
                  <a:gd name="T1" fmla="*/ 0 h 426"/>
                  <a:gd name="T2" fmla="*/ 411 w 411"/>
                  <a:gd name="T3" fmla="*/ 209 h 426"/>
                  <a:gd name="T4" fmla="*/ 202 w 411"/>
                  <a:gd name="T5" fmla="*/ 426 h 426"/>
                  <a:gd name="T6" fmla="*/ 0 w 411"/>
                  <a:gd name="T7" fmla="*/ 209 h 426"/>
                  <a:gd name="T8" fmla="*/ 202 w 411"/>
                  <a:gd name="T9" fmla="*/ 0 h 426"/>
                  <a:gd name="T10" fmla="*/ 202 w 411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426">
                    <a:moveTo>
                      <a:pt x="202" y="0"/>
                    </a:moveTo>
                    <a:lnTo>
                      <a:pt x="411" y="209"/>
                    </a:lnTo>
                    <a:lnTo>
                      <a:pt x="202" y="426"/>
                    </a:lnTo>
                    <a:lnTo>
                      <a:pt x="0" y="209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3AACCA-46BC-4595-B145-B8D7CD213003}"/>
                  </a:ext>
                </a:extLst>
              </p:cNvPr>
              <p:cNvSpPr txBox="1"/>
              <p:nvPr/>
            </p:nvSpPr>
            <p:spPr>
              <a:xfrm>
                <a:off x="2026008" y="3334335"/>
                <a:ext cx="412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01</a:t>
                </a:r>
              </a:p>
            </p:txBody>
          </p:sp>
        </p:grpSp>
        <p:grpSp>
          <p:nvGrpSpPr>
            <p:cNvPr id="67" name="Group 3">
              <a:extLst>
                <a:ext uri="{FF2B5EF4-FFF2-40B4-BE49-F238E27FC236}">
                  <a16:creationId xmlns:a16="http://schemas.microsoft.com/office/drawing/2014/main" id="{93A670B0-6A51-4319-8C81-5D28E3E720D1}"/>
                </a:ext>
              </a:extLst>
            </p:cNvPr>
            <p:cNvGrpSpPr/>
            <p:nvPr/>
          </p:nvGrpSpPr>
          <p:grpSpPr>
            <a:xfrm>
              <a:off x="4184650" y="3165475"/>
              <a:ext cx="652462" cy="676275"/>
              <a:chOff x="4184650" y="3165475"/>
              <a:chExt cx="652462" cy="676275"/>
            </a:xfrm>
          </p:grpSpPr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7E5C93FA-7783-4874-AE6A-847AF8363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650" y="3165475"/>
                <a:ext cx="652462" cy="676275"/>
              </a:xfrm>
              <a:custGeom>
                <a:avLst/>
                <a:gdLst>
                  <a:gd name="T0" fmla="*/ 209 w 411"/>
                  <a:gd name="T1" fmla="*/ 0 h 426"/>
                  <a:gd name="T2" fmla="*/ 411 w 411"/>
                  <a:gd name="T3" fmla="*/ 209 h 426"/>
                  <a:gd name="T4" fmla="*/ 209 w 411"/>
                  <a:gd name="T5" fmla="*/ 426 h 426"/>
                  <a:gd name="T6" fmla="*/ 0 w 411"/>
                  <a:gd name="T7" fmla="*/ 209 h 426"/>
                  <a:gd name="T8" fmla="*/ 209 w 411"/>
                  <a:gd name="T9" fmla="*/ 0 h 426"/>
                  <a:gd name="T10" fmla="*/ 209 w 411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426">
                    <a:moveTo>
                      <a:pt x="209" y="0"/>
                    </a:moveTo>
                    <a:lnTo>
                      <a:pt x="411" y="209"/>
                    </a:lnTo>
                    <a:lnTo>
                      <a:pt x="209" y="426"/>
                    </a:lnTo>
                    <a:lnTo>
                      <a:pt x="0" y="209"/>
                    </a:lnTo>
                    <a:lnTo>
                      <a:pt x="209" y="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107864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7376C7-275E-4DDD-ABC6-6266D8BB4E96}"/>
                  </a:ext>
                </a:extLst>
              </p:cNvPr>
              <p:cNvSpPr txBox="1"/>
              <p:nvPr/>
            </p:nvSpPr>
            <p:spPr>
              <a:xfrm>
                <a:off x="4302483" y="3334335"/>
                <a:ext cx="412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02</a:t>
                </a:r>
              </a:p>
            </p:txBody>
          </p:sp>
        </p:grpSp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D8B317A9-DA2C-4EDD-AC0F-CB2FAB869D80}"/>
                </a:ext>
              </a:extLst>
            </p:cNvPr>
            <p:cNvGrpSpPr/>
            <p:nvPr/>
          </p:nvGrpSpPr>
          <p:grpSpPr>
            <a:xfrm>
              <a:off x="6484938" y="3165475"/>
              <a:ext cx="652462" cy="676275"/>
              <a:chOff x="6484938" y="3165475"/>
              <a:chExt cx="652462" cy="6762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AF6ED2E2-503E-4295-869D-A840C0B66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3165475"/>
                <a:ext cx="652462" cy="676275"/>
              </a:xfrm>
              <a:custGeom>
                <a:avLst/>
                <a:gdLst>
                  <a:gd name="T0" fmla="*/ 202 w 411"/>
                  <a:gd name="T1" fmla="*/ 0 h 426"/>
                  <a:gd name="T2" fmla="*/ 411 w 411"/>
                  <a:gd name="T3" fmla="*/ 209 h 426"/>
                  <a:gd name="T4" fmla="*/ 202 w 411"/>
                  <a:gd name="T5" fmla="*/ 426 h 426"/>
                  <a:gd name="T6" fmla="*/ 0 w 411"/>
                  <a:gd name="T7" fmla="*/ 209 h 426"/>
                  <a:gd name="T8" fmla="*/ 202 w 411"/>
                  <a:gd name="T9" fmla="*/ 0 h 426"/>
                  <a:gd name="T10" fmla="*/ 202 w 411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426">
                    <a:moveTo>
                      <a:pt x="202" y="0"/>
                    </a:moveTo>
                    <a:lnTo>
                      <a:pt x="411" y="209"/>
                    </a:lnTo>
                    <a:lnTo>
                      <a:pt x="202" y="426"/>
                    </a:lnTo>
                    <a:lnTo>
                      <a:pt x="0" y="209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0DE7D3-45BB-4F0D-8F4E-0FDDE0BF4B27}"/>
                  </a:ext>
                </a:extLst>
              </p:cNvPr>
              <p:cNvSpPr txBox="1"/>
              <p:nvPr/>
            </p:nvSpPr>
            <p:spPr>
              <a:xfrm>
                <a:off x="6598008" y="3334335"/>
                <a:ext cx="412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03</a:t>
                </a:r>
              </a:p>
            </p:txBody>
          </p:sp>
        </p:grpSp>
        <p:grpSp>
          <p:nvGrpSpPr>
            <p:cNvPr id="73" name="Group 31">
              <a:extLst>
                <a:ext uri="{FF2B5EF4-FFF2-40B4-BE49-F238E27FC236}">
                  <a16:creationId xmlns:a16="http://schemas.microsoft.com/office/drawing/2014/main" id="{0E32F036-1420-4698-AF94-121C10708490}"/>
                </a:ext>
              </a:extLst>
            </p:cNvPr>
            <p:cNvGrpSpPr/>
            <p:nvPr/>
          </p:nvGrpSpPr>
          <p:grpSpPr>
            <a:xfrm>
              <a:off x="8748713" y="3165475"/>
              <a:ext cx="663575" cy="676275"/>
              <a:chOff x="8748713" y="3165475"/>
              <a:chExt cx="663575" cy="676275"/>
            </a:xfrm>
          </p:grpSpPr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19A29670-0988-4FA6-82A5-D6D5CD712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713" y="3165475"/>
                <a:ext cx="663575" cy="676275"/>
              </a:xfrm>
              <a:custGeom>
                <a:avLst/>
                <a:gdLst>
                  <a:gd name="T0" fmla="*/ 209 w 418"/>
                  <a:gd name="T1" fmla="*/ 0 h 426"/>
                  <a:gd name="T2" fmla="*/ 418 w 418"/>
                  <a:gd name="T3" fmla="*/ 209 h 426"/>
                  <a:gd name="T4" fmla="*/ 209 w 418"/>
                  <a:gd name="T5" fmla="*/ 426 h 426"/>
                  <a:gd name="T6" fmla="*/ 0 w 418"/>
                  <a:gd name="T7" fmla="*/ 209 h 426"/>
                  <a:gd name="T8" fmla="*/ 209 w 418"/>
                  <a:gd name="T9" fmla="*/ 0 h 426"/>
                  <a:gd name="T10" fmla="*/ 209 w 418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426">
                    <a:moveTo>
                      <a:pt x="209" y="0"/>
                    </a:moveTo>
                    <a:lnTo>
                      <a:pt x="418" y="209"/>
                    </a:lnTo>
                    <a:lnTo>
                      <a:pt x="209" y="426"/>
                    </a:lnTo>
                    <a:lnTo>
                      <a:pt x="0" y="209"/>
                    </a:lnTo>
                    <a:lnTo>
                      <a:pt x="209" y="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BA7609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D3375E5-805E-45FA-B086-9958566B1F7F}"/>
                  </a:ext>
                </a:extLst>
              </p:cNvPr>
              <p:cNvSpPr txBox="1"/>
              <p:nvPr/>
            </p:nvSpPr>
            <p:spPr>
              <a:xfrm>
                <a:off x="8874483" y="3334335"/>
                <a:ext cx="412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04</a:t>
                </a: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D07465F-097F-4035-A8D1-505AE14B7498}"/>
              </a:ext>
            </a:extLst>
          </p:cNvPr>
          <p:cNvGrpSpPr/>
          <p:nvPr/>
        </p:nvGrpSpPr>
        <p:grpSpPr>
          <a:xfrm flipH="1">
            <a:off x="1043608" y="4849341"/>
            <a:ext cx="8064896" cy="883915"/>
            <a:chOff x="2676357" y="3054350"/>
            <a:chExt cx="9131468" cy="898525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D0846760-23FC-4E5B-B46D-B36D7B573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3054350"/>
              <a:ext cx="2667000" cy="898525"/>
            </a:xfrm>
            <a:custGeom>
              <a:avLst/>
              <a:gdLst>
                <a:gd name="T0" fmla="*/ 1404 w 1680"/>
                <a:gd name="T1" fmla="*/ 0 h 566"/>
                <a:gd name="T2" fmla="*/ 0 w 1680"/>
                <a:gd name="T3" fmla="*/ 0 h 566"/>
                <a:gd name="T4" fmla="*/ 276 w 1680"/>
                <a:gd name="T5" fmla="*/ 279 h 566"/>
                <a:gd name="T6" fmla="*/ 0 w 1680"/>
                <a:gd name="T7" fmla="*/ 566 h 566"/>
                <a:gd name="T8" fmla="*/ 1404 w 1680"/>
                <a:gd name="T9" fmla="*/ 566 h 566"/>
                <a:gd name="T10" fmla="*/ 1680 w 1680"/>
                <a:gd name="T11" fmla="*/ 279 h 566"/>
                <a:gd name="T12" fmla="*/ 1404 w 1680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0" h="566">
                  <a:moveTo>
                    <a:pt x="1404" y="0"/>
                  </a:moveTo>
                  <a:lnTo>
                    <a:pt x="0" y="0"/>
                  </a:lnTo>
                  <a:lnTo>
                    <a:pt x="276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80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B86EB69C-B0B8-4BB0-BB40-E221B8E7F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938" y="3054350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73A9A130-3F89-4BBA-9E27-33DDD7A41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463" y="3054350"/>
              <a:ext cx="2644775" cy="898525"/>
            </a:xfrm>
            <a:custGeom>
              <a:avLst/>
              <a:gdLst>
                <a:gd name="T0" fmla="*/ 1389 w 1666"/>
                <a:gd name="T1" fmla="*/ 0 h 566"/>
                <a:gd name="T2" fmla="*/ 0 w 1666"/>
                <a:gd name="T3" fmla="*/ 0 h 566"/>
                <a:gd name="T4" fmla="*/ 269 w 1666"/>
                <a:gd name="T5" fmla="*/ 279 h 566"/>
                <a:gd name="T6" fmla="*/ 0 w 1666"/>
                <a:gd name="T7" fmla="*/ 566 h 566"/>
                <a:gd name="T8" fmla="*/ 1389 w 1666"/>
                <a:gd name="T9" fmla="*/ 566 h 566"/>
                <a:gd name="T10" fmla="*/ 1666 w 1666"/>
                <a:gd name="T11" fmla="*/ 279 h 566"/>
                <a:gd name="T12" fmla="*/ 1389 w 1666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6" h="566">
                  <a:moveTo>
                    <a:pt x="1389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389" y="566"/>
                  </a:lnTo>
                  <a:lnTo>
                    <a:pt x="1666" y="279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89884A-3FB1-4D4A-B737-F2A23E8E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357" y="3054350"/>
              <a:ext cx="2274885" cy="898525"/>
            </a:xfrm>
            <a:custGeom>
              <a:avLst/>
              <a:gdLst>
                <a:gd name="T0" fmla="*/ 0 w 1433"/>
                <a:gd name="T1" fmla="*/ 0 h 566"/>
                <a:gd name="T2" fmla="*/ 0 w 1433"/>
                <a:gd name="T3" fmla="*/ 566 h 566"/>
                <a:gd name="T4" fmla="*/ 1157 w 1433"/>
                <a:gd name="T5" fmla="*/ 566 h 566"/>
                <a:gd name="T6" fmla="*/ 1433 w 1433"/>
                <a:gd name="T7" fmla="*/ 279 h 566"/>
                <a:gd name="T8" fmla="*/ 1157 w 1433"/>
                <a:gd name="T9" fmla="*/ 0 h 566"/>
                <a:gd name="T10" fmla="*/ 0 w 1433"/>
                <a:gd name="T11" fmla="*/ 0 h 566"/>
                <a:gd name="T12" fmla="*/ 0 w 143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66">
                  <a:moveTo>
                    <a:pt x="0" y="0"/>
                  </a:moveTo>
                  <a:lnTo>
                    <a:pt x="0" y="566"/>
                  </a:lnTo>
                  <a:lnTo>
                    <a:pt x="1157" y="566"/>
                  </a:lnTo>
                  <a:lnTo>
                    <a:pt x="1433" y="279"/>
                  </a:lnTo>
                  <a:lnTo>
                    <a:pt x="1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0BBCE1-A80E-413F-950C-B495A0841C0F}"/>
                </a:ext>
              </a:extLst>
            </p:cNvPr>
            <p:cNvSpPr txBox="1"/>
            <p:nvPr/>
          </p:nvSpPr>
          <p:spPr>
            <a:xfrm>
              <a:off x="3018324" y="3334335"/>
              <a:ext cx="1014947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~11/25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89A176-4095-4715-A3D7-DEDA3C4BBD95}"/>
                </a:ext>
              </a:extLst>
            </p:cNvPr>
            <p:cNvSpPr txBox="1"/>
            <p:nvPr/>
          </p:nvSpPr>
          <p:spPr>
            <a:xfrm>
              <a:off x="5239407" y="3334335"/>
              <a:ext cx="1014947" cy="344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j-lt"/>
                </a:rPr>
                <a:t>~11/30</a:t>
              </a:r>
              <a:endParaRPr lang="id-ID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DDADB4B-9680-4CFF-9EA2-125BF2B908D2}"/>
                </a:ext>
              </a:extLst>
            </p:cNvPr>
            <p:cNvSpPr txBox="1"/>
            <p:nvPr/>
          </p:nvSpPr>
          <p:spPr>
            <a:xfrm>
              <a:off x="7516818" y="3334335"/>
              <a:ext cx="898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+mj-lt"/>
                </a:rPr>
                <a:t>Testing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358D136-EAF4-4744-9ADF-0DF82D6A0C53}"/>
                </a:ext>
              </a:extLst>
            </p:cNvPr>
            <p:cNvSpPr txBox="1"/>
            <p:nvPr/>
          </p:nvSpPr>
          <p:spPr>
            <a:xfrm>
              <a:off x="9538712" y="3334335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+mj-lt"/>
                </a:rPr>
                <a:t>Presentation</a:t>
              </a:r>
            </a:p>
          </p:txBody>
        </p:sp>
        <p:grpSp>
          <p:nvGrpSpPr>
            <p:cNvPr id="98" name="Group 2">
              <a:extLst>
                <a:ext uri="{FF2B5EF4-FFF2-40B4-BE49-F238E27FC236}">
                  <a16:creationId xmlns:a16="http://schemas.microsoft.com/office/drawing/2014/main" id="{D52BC7E2-9917-4373-8096-978BA5FF5E4F}"/>
                </a:ext>
              </a:extLst>
            </p:cNvPr>
            <p:cNvGrpSpPr/>
            <p:nvPr/>
          </p:nvGrpSpPr>
          <p:grpSpPr>
            <a:xfrm>
              <a:off x="4192423" y="3165475"/>
              <a:ext cx="652462" cy="676275"/>
              <a:chOff x="4192423" y="3165475"/>
              <a:chExt cx="652462" cy="676275"/>
            </a:xfrm>
          </p:grpSpPr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D0824665-3F1F-4CF8-99BD-3D1C62A53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423" y="3165475"/>
                <a:ext cx="652462" cy="676275"/>
              </a:xfrm>
              <a:custGeom>
                <a:avLst/>
                <a:gdLst>
                  <a:gd name="T0" fmla="*/ 202 w 411"/>
                  <a:gd name="T1" fmla="*/ 0 h 426"/>
                  <a:gd name="T2" fmla="*/ 411 w 411"/>
                  <a:gd name="T3" fmla="*/ 209 h 426"/>
                  <a:gd name="T4" fmla="*/ 202 w 411"/>
                  <a:gd name="T5" fmla="*/ 426 h 426"/>
                  <a:gd name="T6" fmla="*/ 0 w 411"/>
                  <a:gd name="T7" fmla="*/ 209 h 426"/>
                  <a:gd name="T8" fmla="*/ 202 w 411"/>
                  <a:gd name="T9" fmla="*/ 0 h 426"/>
                  <a:gd name="T10" fmla="*/ 202 w 411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426">
                    <a:moveTo>
                      <a:pt x="202" y="0"/>
                    </a:moveTo>
                    <a:lnTo>
                      <a:pt x="411" y="209"/>
                    </a:lnTo>
                    <a:lnTo>
                      <a:pt x="202" y="426"/>
                    </a:lnTo>
                    <a:lnTo>
                      <a:pt x="0" y="209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35ADBD2-A966-44F8-95FC-0F775CEA110B}"/>
                  </a:ext>
                </a:extLst>
              </p:cNvPr>
              <p:cNvSpPr txBox="1"/>
              <p:nvPr/>
            </p:nvSpPr>
            <p:spPr>
              <a:xfrm>
                <a:off x="4277550" y="3334335"/>
                <a:ext cx="477707" cy="34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+mj-lt"/>
                  </a:rPr>
                  <a:t>5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0" name="Group 4">
              <a:extLst>
                <a:ext uri="{FF2B5EF4-FFF2-40B4-BE49-F238E27FC236}">
                  <a16:creationId xmlns:a16="http://schemas.microsoft.com/office/drawing/2014/main" id="{A65D76AC-4439-4FCC-98C8-F486C9ED0B38}"/>
                </a:ext>
              </a:extLst>
            </p:cNvPr>
            <p:cNvGrpSpPr/>
            <p:nvPr/>
          </p:nvGrpSpPr>
          <p:grpSpPr>
            <a:xfrm>
              <a:off x="6484938" y="3165475"/>
              <a:ext cx="652462" cy="676275"/>
              <a:chOff x="6484938" y="3165475"/>
              <a:chExt cx="652462" cy="676275"/>
            </a:xfrm>
          </p:grpSpPr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0475641B-6920-4B47-810B-37FED5F63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3165475"/>
                <a:ext cx="652462" cy="676275"/>
              </a:xfrm>
              <a:custGeom>
                <a:avLst/>
                <a:gdLst>
                  <a:gd name="T0" fmla="*/ 202 w 411"/>
                  <a:gd name="T1" fmla="*/ 0 h 426"/>
                  <a:gd name="T2" fmla="*/ 411 w 411"/>
                  <a:gd name="T3" fmla="*/ 209 h 426"/>
                  <a:gd name="T4" fmla="*/ 202 w 411"/>
                  <a:gd name="T5" fmla="*/ 426 h 426"/>
                  <a:gd name="T6" fmla="*/ 0 w 411"/>
                  <a:gd name="T7" fmla="*/ 209 h 426"/>
                  <a:gd name="T8" fmla="*/ 202 w 411"/>
                  <a:gd name="T9" fmla="*/ 0 h 426"/>
                  <a:gd name="T10" fmla="*/ 202 w 411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426">
                    <a:moveTo>
                      <a:pt x="202" y="0"/>
                    </a:moveTo>
                    <a:lnTo>
                      <a:pt x="411" y="209"/>
                    </a:lnTo>
                    <a:lnTo>
                      <a:pt x="202" y="426"/>
                    </a:lnTo>
                    <a:lnTo>
                      <a:pt x="0" y="209"/>
                    </a:lnTo>
                    <a:lnTo>
                      <a:pt x="202" y="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69FD1BB-92DD-443F-975C-30D3127F7DC3}"/>
                  </a:ext>
                </a:extLst>
              </p:cNvPr>
              <p:cNvSpPr txBox="1"/>
              <p:nvPr/>
            </p:nvSpPr>
            <p:spPr>
              <a:xfrm>
                <a:off x="6565301" y="3334335"/>
                <a:ext cx="477707" cy="34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+mj-lt"/>
                  </a:rPr>
                  <a:t>6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1" name="Group 31">
              <a:extLst>
                <a:ext uri="{FF2B5EF4-FFF2-40B4-BE49-F238E27FC236}">
                  <a16:creationId xmlns:a16="http://schemas.microsoft.com/office/drawing/2014/main" id="{7AA9CA05-2BA8-40AD-91F0-9F7D456917CE}"/>
                </a:ext>
              </a:extLst>
            </p:cNvPr>
            <p:cNvGrpSpPr/>
            <p:nvPr/>
          </p:nvGrpSpPr>
          <p:grpSpPr>
            <a:xfrm>
              <a:off x="8748713" y="3165475"/>
              <a:ext cx="663575" cy="676275"/>
              <a:chOff x="8748713" y="3165475"/>
              <a:chExt cx="663575" cy="676275"/>
            </a:xfrm>
          </p:grpSpPr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A0907E88-9AA5-4D55-9DDC-CCECCADAC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713" y="3165475"/>
                <a:ext cx="663575" cy="676275"/>
              </a:xfrm>
              <a:custGeom>
                <a:avLst/>
                <a:gdLst>
                  <a:gd name="T0" fmla="*/ 209 w 418"/>
                  <a:gd name="T1" fmla="*/ 0 h 426"/>
                  <a:gd name="T2" fmla="*/ 418 w 418"/>
                  <a:gd name="T3" fmla="*/ 209 h 426"/>
                  <a:gd name="T4" fmla="*/ 209 w 418"/>
                  <a:gd name="T5" fmla="*/ 426 h 426"/>
                  <a:gd name="T6" fmla="*/ 0 w 418"/>
                  <a:gd name="T7" fmla="*/ 209 h 426"/>
                  <a:gd name="T8" fmla="*/ 209 w 418"/>
                  <a:gd name="T9" fmla="*/ 0 h 426"/>
                  <a:gd name="T10" fmla="*/ 209 w 418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426">
                    <a:moveTo>
                      <a:pt x="209" y="0"/>
                    </a:moveTo>
                    <a:lnTo>
                      <a:pt x="418" y="209"/>
                    </a:lnTo>
                    <a:lnTo>
                      <a:pt x="209" y="426"/>
                    </a:lnTo>
                    <a:lnTo>
                      <a:pt x="0" y="209"/>
                    </a:lnTo>
                    <a:lnTo>
                      <a:pt x="209" y="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BA7609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4B7A9B5-7E61-4E6C-8006-25AEA0EB642C}"/>
                  </a:ext>
                </a:extLst>
              </p:cNvPr>
              <p:cNvSpPr txBox="1"/>
              <p:nvPr/>
            </p:nvSpPr>
            <p:spPr>
              <a:xfrm>
                <a:off x="8841777" y="3334335"/>
                <a:ext cx="477707" cy="34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+mj-lt"/>
                  </a:rPr>
                  <a:t>7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102" name="Group 37">
              <a:extLst>
                <a:ext uri="{FF2B5EF4-FFF2-40B4-BE49-F238E27FC236}">
                  <a16:creationId xmlns:a16="http://schemas.microsoft.com/office/drawing/2014/main" id="{2891853A-ABE0-4E39-9272-E21F3929852B}"/>
                </a:ext>
              </a:extLst>
            </p:cNvPr>
            <p:cNvGrpSpPr/>
            <p:nvPr/>
          </p:nvGrpSpPr>
          <p:grpSpPr>
            <a:xfrm>
              <a:off x="11049000" y="3165475"/>
              <a:ext cx="663575" cy="676275"/>
              <a:chOff x="11049000" y="3165475"/>
              <a:chExt cx="663575" cy="676275"/>
            </a:xfrm>
          </p:grpSpPr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0B9E3D04-CB14-4954-B64C-24946C3B4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00" y="3165475"/>
                <a:ext cx="663575" cy="676275"/>
              </a:xfrm>
              <a:custGeom>
                <a:avLst/>
                <a:gdLst>
                  <a:gd name="T0" fmla="*/ 209 w 418"/>
                  <a:gd name="T1" fmla="*/ 0 h 426"/>
                  <a:gd name="T2" fmla="*/ 418 w 418"/>
                  <a:gd name="T3" fmla="*/ 209 h 426"/>
                  <a:gd name="T4" fmla="*/ 209 w 418"/>
                  <a:gd name="T5" fmla="*/ 426 h 426"/>
                  <a:gd name="T6" fmla="*/ 0 w 418"/>
                  <a:gd name="T7" fmla="*/ 209 h 426"/>
                  <a:gd name="T8" fmla="*/ 209 w 418"/>
                  <a:gd name="T9" fmla="*/ 0 h 426"/>
                  <a:gd name="T10" fmla="*/ 209 w 418"/>
                  <a:gd name="T1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426">
                    <a:moveTo>
                      <a:pt x="209" y="0"/>
                    </a:moveTo>
                    <a:lnTo>
                      <a:pt x="418" y="209"/>
                    </a:lnTo>
                    <a:lnTo>
                      <a:pt x="209" y="426"/>
                    </a:lnTo>
                    <a:lnTo>
                      <a:pt x="0" y="209"/>
                    </a:lnTo>
                    <a:lnTo>
                      <a:pt x="209" y="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902B20"/>
              </a:solidFill>
              <a:ln w="381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366921-99FE-4516-B8B9-BB81DAD76354}"/>
                  </a:ext>
                </a:extLst>
              </p:cNvPr>
              <p:cNvSpPr txBox="1"/>
              <p:nvPr/>
            </p:nvSpPr>
            <p:spPr>
              <a:xfrm>
                <a:off x="11146826" y="3334335"/>
                <a:ext cx="477707" cy="34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1600" b="1" dirty="0">
                    <a:solidFill>
                      <a:schemeClr val="bg1"/>
                    </a:solidFill>
                    <a:latin typeface="+mj-lt"/>
                  </a:rPr>
                  <a:t>0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+mj-lt"/>
                  </a:rPr>
                  <a:t>8</a:t>
                </a:r>
                <a:endParaRPr lang="id-ID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EEC35D-77B9-4A7D-8777-9BD6FC5CF096}"/>
              </a:ext>
            </a:extLst>
          </p:cNvPr>
          <p:cNvGrpSpPr/>
          <p:nvPr/>
        </p:nvGrpSpPr>
        <p:grpSpPr>
          <a:xfrm>
            <a:off x="1224486" y="1615011"/>
            <a:ext cx="126654" cy="410208"/>
            <a:chOff x="1224485" y="1700808"/>
            <a:chExt cx="162581" cy="657225"/>
          </a:xfrm>
        </p:grpSpPr>
        <p:sp>
          <p:nvSpPr>
            <p:cNvPr id="113" name="Oval 20">
              <a:extLst>
                <a:ext uri="{FF2B5EF4-FFF2-40B4-BE49-F238E27FC236}">
                  <a16:creationId xmlns:a16="http://schemas.microsoft.com/office/drawing/2014/main" id="{FA1EE34D-E8F8-4C92-B71C-B543744053AA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14" name="Straight Arrow Connector 26">
              <a:extLst>
                <a:ext uri="{FF2B5EF4-FFF2-40B4-BE49-F238E27FC236}">
                  <a16:creationId xmlns:a16="http://schemas.microsoft.com/office/drawing/2014/main" id="{A1E099FD-54FF-4192-A0EE-1E79434E9DDF}"/>
                </a:ext>
              </a:extLst>
            </p:cNvPr>
            <p:cNvCxnSpPr>
              <a:endCxn id="113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28">
            <a:extLst>
              <a:ext uri="{FF2B5EF4-FFF2-40B4-BE49-F238E27FC236}">
                <a16:creationId xmlns:a16="http://schemas.microsoft.com/office/drawing/2014/main" id="{F809E9D2-98C9-484A-807D-0ACC361A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95" y="1230482"/>
            <a:ext cx="2596095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Web application 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개발 주제 확정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123" name="Rectangle 28">
            <a:extLst>
              <a:ext uri="{FF2B5EF4-FFF2-40B4-BE49-F238E27FC236}">
                <a16:creationId xmlns:a16="http://schemas.microsoft.com/office/drawing/2014/main" id="{E607D6FD-0523-4458-BEA8-EB2B711B1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813" y="3221377"/>
            <a:ext cx="2978701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화면 개수 및 화면 별 제공 기능 확정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124" name="Rectangle 28">
            <a:extLst>
              <a:ext uri="{FF2B5EF4-FFF2-40B4-BE49-F238E27FC236}">
                <a16:creationId xmlns:a16="http://schemas.microsoft.com/office/drawing/2014/main" id="{BEDF95FA-E7F5-493E-A30B-A8885A134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16" y="1225091"/>
            <a:ext cx="2286203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기획 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(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디자인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컨텐츠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/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구성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)</a:t>
            </a:r>
          </a:p>
        </p:txBody>
      </p:sp>
      <p:sp>
        <p:nvSpPr>
          <p:cNvPr id="128" name="Rectangle 28">
            <a:extLst>
              <a:ext uri="{FF2B5EF4-FFF2-40B4-BE49-F238E27FC236}">
                <a16:creationId xmlns:a16="http://schemas.microsoft.com/office/drawing/2014/main" id="{20A75F5F-71E9-4B6C-80E5-86F9629F5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003" y="3160919"/>
            <a:ext cx="3536546" cy="62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Front-end 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화면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(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각자 담당한 화면 본격적인 개발 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&amp; 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테스트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)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3C078058-43FF-4AB9-AC74-19DF9D1D0D65}"/>
              </a:ext>
            </a:extLst>
          </p:cNvPr>
          <p:cNvGrpSpPr/>
          <p:nvPr/>
        </p:nvGrpSpPr>
        <p:grpSpPr>
          <a:xfrm>
            <a:off x="5106673" y="1587626"/>
            <a:ext cx="126654" cy="410208"/>
            <a:chOff x="1224485" y="1700808"/>
            <a:chExt cx="162581" cy="657225"/>
          </a:xfrm>
        </p:grpSpPr>
        <p:sp>
          <p:nvSpPr>
            <p:cNvPr id="130" name="Oval 20">
              <a:extLst>
                <a:ext uri="{FF2B5EF4-FFF2-40B4-BE49-F238E27FC236}">
                  <a16:creationId xmlns:a16="http://schemas.microsoft.com/office/drawing/2014/main" id="{01BC6633-05CD-407B-BD06-3AFBE62B0501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31" name="Straight Arrow Connector 26">
              <a:extLst>
                <a:ext uri="{FF2B5EF4-FFF2-40B4-BE49-F238E27FC236}">
                  <a16:creationId xmlns:a16="http://schemas.microsoft.com/office/drawing/2014/main" id="{1005283D-3AB1-4B69-AA61-68EBE90A3754}"/>
                </a:ext>
              </a:extLst>
            </p:cNvPr>
            <p:cNvCxnSpPr>
              <a:endCxn id="130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39AB926-56AE-4851-9367-33FC423C60E6}"/>
              </a:ext>
            </a:extLst>
          </p:cNvPr>
          <p:cNvGrpSpPr/>
          <p:nvPr/>
        </p:nvGrpSpPr>
        <p:grpSpPr>
          <a:xfrm flipV="1">
            <a:off x="2789162" y="2829994"/>
            <a:ext cx="126654" cy="410208"/>
            <a:chOff x="1224485" y="1700808"/>
            <a:chExt cx="162581" cy="657225"/>
          </a:xfrm>
        </p:grpSpPr>
        <p:sp>
          <p:nvSpPr>
            <p:cNvPr id="133" name="Oval 20">
              <a:extLst>
                <a:ext uri="{FF2B5EF4-FFF2-40B4-BE49-F238E27FC236}">
                  <a16:creationId xmlns:a16="http://schemas.microsoft.com/office/drawing/2014/main" id="{1804EAA7-9331-476E-9166-A4148EC01941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34" name="Straight Arrow Connector 26">
              <a:extLst>
                <a:ext uri="{FF2B5EF4-FFF2-40B4-BE49-F238E27FC236}">
                  <a16:creationId xmlns:a16="http://schemas.microsoft.com/office/drawing/2014/main" id="{6CB5BF14-1B82-4D58-B126-BA6D0945B0C9}"/>
                </a:ext>
              </a:extLst>
            </p:cNvPr>
            <p:cNvCxnSpPr>
              <a:endCxn id="133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33D8CA6-78EC-4E66-A165-EDB2477821EE}"/>
              </a:ext>
            </a:extLst>
          </p:cNvPr>
          <p:cNvGrpSpPr/>
          <p:nvPr/>
        </p:nvGrpSpPr>
        <p:grpSpPr>
          <a:xfrm flipV="1">
            <a:off x="7160622" y="2797257"/>
            <a:ext cx="126654" cy="410208"/>
            <a:chOff x="1224485" y="1700808"/>
            <a:chExt cx="162581" cy="657225"/>
          </a:xfrm>
        </p:grpSpPr>
        <p:sp>
          <p:nvSpPr>
            <p:cNvPr id="136" name="Oval 20">
              <a:extLst>
                <a:ext uri="{FF2B5EF4-FFF2-40B4-BE49-F238E27FC236}">
                  <a16:creationId xmlns:a16="http://schemas.microsoft.com/office/drawing/2014/main" id="{61424BD8-74B0-4DEA-8047-740FC9962657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37" name="Straight Arrow Connector 26">
              <a:extLst>
                <a:ext uri="{FF2B5EF4-FFF2-40B4-BE49-F238E27FC236}">
                  <a16:creationId xmlns:a16="http://schemas.microsoft.com/office/drawing/2014/main" id="{394EBEA2-0AE3-4084-99D6-5D4F1A5FA8D1}"/>
                </a:ext>
              </a:extLst>
            </p:cNvPr>
            <p:cNvCxnSpPr>
              <a:endCxn id="136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28">
            <a:extLst>
              <a:ext uri="{FF2B5EF4-FFF2-40B4-BE49-F238E27FC236}">
                <a16:creationId xmlns:a16="http://schemas.microsoft.com/office/drawing/2014/main" id="{743408D6-234C-49CF-ABBB-7E1D1C32D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21" y="4120962"/>
            <a:ext cx="1630575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Back-end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화면 개발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344DADB-445A-4154-93B6-B5244D4314B2}"/>
              </a:ext>
            </a:extLst>
          </p:cNvPr>
          <p:cNvGrpSpPr/>
          <p:nvPr/>
        </p:nvGrpSpPr>
        <p:grpSpPr>
          <a:xfrm>
            <a:off x="8175242" y="4552063"/>
            <a:ext cx="126654" cy="410208"/>
            <a:chOff x="1224485" y="1700808"/>
            <a:chExt cx="162581" cy="657225"/>
          </a:xfrm>
        </p:grpSpPr>
        <p:sp>
          <p:nvSpPr>
            <p:cNvPr id="140" name="Oval 20">
              <a:extLst>
                <a:ext uri="{FF2B5EF4-FFF2-40B4-BE49-F238E27FC236}">
                  <a16:creationId xmlns:a16="http://schemas.microsoft.com/office/drawing/2014/main" id="{96EE4DCC-DC00-4C71-B876-C285C2A0EB89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41" name="Straight Arrow Connector 26">
              <a:extLst>
                <a:ext uri="{FF2B5EF4-FFF2-40B4-BE49-F238E27FC236}">
                  <a16:creationId xmlns:a16="http://schemas.microsoft.com/office/drawing/2014/main" id="{F2AD4761-F788-4301-868D-757D29EFE0B2}"/>
                </a:ext>
              </a:extLst>
            </p:cNvPr>
            <p:cNvCxnSpPr>
              <a:endCxn id="140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28">
            <a:extLst>
              <a:ext uri="{FF2B5EF4-FFF2-40B4-BE49-F238E27FC236}">
                <a16:creationId xmlns:a16="http://schemas.microsoft.com/office/drawing/2014/main" id="{B7938DF2-414F-4C15-8176-E798ED2E5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422" y="6059405"/>
            <a:ext cx="2224648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Back-end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와 </a:t>
            </a:r>
            <a:r>
              <a:rPr lang="en-US" altLang="ko-KR" sz="1400" b="1" dirty="0">
                <a:solidFill>
                  <a:srgbClr val="656D78"/>
                </a:solidFill>
                <a:latin typeface="윤고딕"/>
                <a:ea typeface="-윤고딕330"/>
              </a:rPr>
              <a:t>Front-end </a:t>
            </a: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연동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14CE791-0CDD-43F4-8655-D471AA444EA7}"/>
              </a:ext>
            </a:extLst>
          </p:cNvPr>
          <p:cNvGrpSpPr/>
          <p:nvPr/>
        </p:nvGrpSpPr>
        <p:grpSpPr>
          <a:xfrm flipV="1">
            <a:off x="6295550" y="5669955"/>
            <a:ext cx="126654" cy="410208"/>
            <a:chOff x="1224485" y="1700808"/>
            <a:chExt cx="162581" cy="657225"/>
          </a:xfrm>
        </p:grpSpPr>
        <p:sp>
          <p:nvSpPr>
            <p:cNvPr id="144" name="Oval 20">
              <a:extLst>
                <a:ext uri="{FF2B5EF4-FFF2-40B4-BE49-F238E27FC236}">
                  <a16:creationId xmlns:a16="http://schemas.microsoft.com/office/drawing/2014/main" id="{A754BF8A-1E8E-4666-BF45-53D3165ED8C2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45" name="Straight Arrow Connector 26">
              <a:extLst>
                <a:ext uri="{FF2B5EF4-FFF2-40B4-BE49-F238E27FC236}">
                  <a16:creationId xmlns:a16="http://schemas.microsoft.com/office/drawing/2014/main" id="{598EF4FA-881C-4408-9A65-92E683332111}"/>
                </a:ext>
              </a:extLst>
            </p:cNvPr>
            <p:cNvCxnSpPr>
              <a:endCxn id="144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2F43AD2-58F9-4B8E-A3D7-4723DAD47629}"/>
              </a:ext>
            </a:extLst>
          </p:cNvPr>
          <p:cNvGrpSpPr/>
          <p:nvPr/>
        </p:nvGrpSpPr>
        <p:grpSpPr>
          <a:xfrm>
            <a:off x="4318265" y="4516686"/>
            <a:ext cx="126654" cy="410208"/>
            <a:chOff x="1224485" y="1700808"/>
            <a:chExt cx="162581" cy="657225"/>
          </a:xfrm>
        </p:grpSpPr>
        <p:sp>
          <p:nvSpPr>
            <p:cNvPr id="147" name="Oval 20">
              <a:extLst>
                <a:ext uri="{FF2B5EF4-FFF2-40B4-BE49-F238E27FC236}">
                  <a16:creationId xmlns:a16="http://schemas.microsoft.com/office/drawing/2014/main" id="{4A0964E3-78FD-469D-82A4-CC6684CCB85A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48" name="Straight Arrow Connector 26">
              <a:extLst>
                <a:ext uri="{FF2B5EF4-FFF2-40B4-BE49-F238E27FC236}">
                  <a16:creationId xmlns:a16="http://schemas.microsoft.com/office/drawing/2014/main" id="{198EF457-752C-4960-AB83-B62E63CE73D7}"/>
                </a:ext>
              </a:extLst>
            </p:cNvPr>
            <p:cNvCxnSpPr>
              <a:endCxn id="147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28">
            <a:extLst>
              <a:ext uri="{FF2B5EF4-FFF2-40B4-BE49-F238E27FC236}">
                <a16:creationId xmlns:a16="http://schemas.microsoft.com/office/drawing/2014/main" id="{4E8FA3D3-6686-44AA-BE35-BE9DE8821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0380" y="4175148"/>
            <a:ext cx="1122423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최종 테스트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150" name="Rectangle 28">
            <a:extLst>
              <a:ext uri="{FF2B5EF4-FFF2-40B4-BE49-F238E27FC236}">
                <a16:creationId xmlns:a16="http://schemas.microsoft.com/office/drawing/2014/main" id="{56AEE01E-FBF2-410F-ACB5-6C434D619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748" y="6069565"/>
            <a:ext cx="1521570" cy="3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1400" b="1" dirty="0">
                <a:solidFill>
                  <a:srgbClr val="656D78"/>
                </a:solidFill>
                <a:latin typeface="윤고딕"/>
                <a:ea typeface="-윤고딕330"/>
              </a:rPr>
              <a:t>최종 산출물 제출</a:t>
            </a:r>
            <a:endParaRPr lang="en-US" altLang="ko-KR" sz="14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7B8D23F-04CE-42F0-B32F-E393E61D4EAE}"/>
              </a:ext>
            </a:extLst>
          </p:cNvPr>
          <p:cNvGrpSpPr/>
          <p:nvPr/>
        </p:nvGrpSpPr>
        <p:grpSpPr>
          <a:xfrm flipV="1">
            <a:off x="2444588" y="5669955"/>
            <a:ext cx="126654" cy="410208"/>
            <a:chOff x="1224485" y="1700808"/>
            <a:chExt cx="162581" cy="657225"/>
          </a:xfrm>
        </p:grpSpPr>
        <p:sp>
          <p:nvSpPr>
            <p:cNvPr id="152" name="Oval 20">
              <a:extLst>
                <a:ext uri="{FF2B5EF4-FFF2-40B4-BE49-F238E27FC236}">
                  <a16:creationId xmlns:a16="http://schemas.microsoft.com/office/drawing/2014/main" id="{D63C6092-AFB2-4BAE-8DBB-4380C63CBEE1}"/>
                </a:ext>
              </a:extLst>
            </p:cNvPr>
            <p:cNvSpPr/>
            <p:nvPr/>
          </p:nvSpPr>
          <p:spPr>
            <a:xfrm>
              <a:off x="1224485" y="1700808"/>
              <a:ext cx="162581" cy="163514"/>
            </a:xfrm>
            <a:prstGeom prst="ellipse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53" name="Straight Arrow Connector 26">
              <a:extLst>
                <a:ext uri="{FF2B5EF4-FFF2-40B4-BE49-F238E27FC236}">
                  <a16:creationId xmlns:a16="http://schemas.microsoft.com/office/drawing/2014/main" id="{DDA31E96-7BE3-4960-9989-FC7DC098C3AE}"/>
                </a:ext>
              </a:extLst>
            </p:cNvPr>
            <p:cNvCxnSpPr>
              <a:endCxn id="152" idx="4"/>
            </p:cNvCxnSpPr>
            <p:nvPr/>
          </p:nvCxnSpPr>
          <p:spPr>
            <a:xfrm flipV="1">
              <a:off x="1305775" y="1864322"/>
              <a:ext cx="1" cy="49371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797AF59-7D7D-4F63-A291-52AB755A6E7A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319FA4-F53B-42FD-8388-E641B4D214B3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C863B2-D81D-4938-8E06-04418EFC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55" y="404664"/>
            <a:ext cx="5666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향후 개발 계획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</p:spTree>
    <p:extLst>
      <p:ext uri="{BB962C8B-B14F-4D97-AF65-F5344CB8AC3E}">
        <p14:creationId xmlns:p14="http://schemas.microsoft.com/office/powerpoint/2010/main" val="1008265890"/>
      </p:ext>
    </p:extLst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3048000" cy="304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1188" y="3810000"/>
            <a:ext cx="3048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7936" y="2913203"/>
            <a:ext cx="2788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THANK YOU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소중한 시간 내어 읽어주셔서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진심으로 감사드립니다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D4EF6-676C-4F06-BBFD-8777B759C777}"/>
              </a:ext>
            </a:extLst>
          </p:cNvPr>
          <p:cNvSpPr txBox="1"/>
          <p:nvPr/>
        </p:nvSpPr>
        <p:spPr>
          <a:xfrm>
            <a:off x="32625" y="13006"/>
            <a:ext cx="885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Proposal</a:t>
            </a:r>
            <a:endParaRPr lang="ko-KR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4CD20E-A70F-4118-9572-D9EC28B1E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3" y="193431"/>
            <a:ext cx="596675" cy="5966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0E39C-152F-41BE-BDC0-B349C53A2E61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12F468-0566-497A-9E63-BF17F8B746BF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127448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아이디어 소개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6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6E99E81-604C-4246-A3E2-3933126D8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47" y="404664"/>
            <a:ext cx="5666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3600" b="1" dirty="0">
                <a:latin typeface="Source Sans Pro" panose="020B0503030403020204" pitchFamily="34" charset="0"/>
                <a:ea typeface="-윤고딕330"/>
              </a:rPr>
              <a:t>아이디어 소개</a:t>
            </a:r>
            <a:endParaRPr lang="en-US" altLang="ko-KR" sz="3600" b="1" dirty="0">
              <a:latin typeface="Source Sans Pro" panose="020B0503030403020204" pitchFamily="34" charset="0"/>
              <a:ea typeface="-윤고딕33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C305D2-C8F7-4CFE-8670-EAD85CE4A7C4}"/>
              </a:ext>
            </a:extLst>
          </p:cNvPr>
          <p:cNvGrpSpPr/>
          <p:nvPr/>
        </p:nvGrpSpPr>
        <p:grpSpPr>
          <a:xfrm>
            <a:off x="960368" y="1988840"/>
            <a:ext cx="3971672" cy="468322"/>
            <a:chOff x="3275856" y="2401212"/>
            <a:chExt cx="3971672" cy="468322"/>
          </a:xfrm>
        </p:grpSpPr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EA70DD4F-EA86-46DF-90AA-C2E91A57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912" y="2401212"/>
              <a:ext cx="3467616" cy="45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주요 타겟층 </a:t>
              </a:r>
              <a:r>
                <a:rPr lang="en-US" altLang="ko-KR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: </a:t>
              </a:r>
              <a:r>
                <a:rPr lang="ko-KR" altLang="en-US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대학가 </a:t>
              </a:r>
              <a:r>
                <a:rPr lang="en-US" altLang="ko-KR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(</a:t>
              </a:r>
              <a:r>
                <a:rPr lang="ko-KR" altLang="en-US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대학생</a:t>
              </a:r>
              <a:r>
                <a:rPr lang="en-US" altLang="ko-KR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)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18C2407-D0F0-4C51-8E78-33090ADA79CE}"/>
                </a:ext>
              </a:extLst>
            </p:cNvPr>
            <p:cNvGrpSpPr/>
            <p:nvPr/>
          </p:nvGrpSpPr>
          <p:grpSpPr>
            <a:xfrm>
              <a:off x="3275856" y="2415423"/>
              <a:ext cx="480704" cy="454111"/>
              <a:chOff x="8948694" y="2826209"/>
              <a:chExt cx="440015" cy="428541"/>
            </a:xfrm>
          </p:grpSpPr>
          <p:sp>
            <p:nvSpPr>
              <p:cNvPr id="61" name="Freeform 132">
                <a:extLst>
                  <a:ext uri="{FF2B5EF4-FFF2-40B4-BE49-F238E27FC236}">
                    <a16:creationId xmlns:a16="http://schemas.microsoft.com/office/drawing/2014/main" id="{10C27B4B-B2B1-4B11-8475-D0E75CD60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3546" y="3059201"/>
                <a:ext cx="156338" cy="185840"/>
              </a:xfrm>
              <a:custGeom>
                <a:avLst/>
                <a:gdLst>
                  <a:gd name="T0" fmla="*/ 2325 w 2325"/>
                  <a:gd name="T1" fmla="*/ 2506 h 2506"/>
                  <a:gd name="T2" fmla="*/ 2325 w 2325"/>
                  <a:gd name="T3" fmla="*/ 2180 h 2506"/>
                  <a:gd name="T4" fmla="*/ 2241 w 2325"/>
                  <a:gd name="T5" fmla="*/ 2001 h 2506"/>
                  <a:gd name="T6" fmla="*/ 1561 w 2325"/>
                  <a:gd name="T7" fmla="*/ 1565 h 2506"/>
                  <a:gd name="T8" fmla="*/ 1549 w 2325"/>
                  <a:gd name="T9" fmla="*/ 1546 h 2506"/>
                  <a:gd name="T10" fmla="*/ 1549 w 2325"/>
                  <a:gd name="T11" fmla="*/ 1086 h 2506"/>
                  <a:gd name="T12" fmla="*/ 1645 w 2325"/>
                  <a:gd name="T13" fmla="*/ 908 h 2506"/>
                  <a:gd name="T14" fmla="*/ 1645 w 2325"/>
                  <a:gd name="T15" fmla="*/ 430 h 2506"/>
                  <a:gd name="T16" fmla="*/ 1215 w 2325"/>
                  <a:gd name="T17" fmla="*/ 0 h 2506"/>
                  <a:gd name="T18" fmla="*/ 1111 w 2325"/>
                  <a:gd name="T19" fmla="*/ 0 h 2506"/>
                  <a:gd name="T20" fmla="*/ 680 w 2325"/>
                  <a:gd name="T21" fmla="*/ 430 h 2506"/>
                  <a:gd name="T22" fmla="*/ 680 w 2325"/>
                  <a:gd name="T23" fmla="*/ 905 h 2506"/>
                  <a:gd name="T24" fmla="*/ 776 w 2325"/>
                  <a:gd name="T25" fmla="*/ 1084 h 2506"/>
                  <a:gd name="T26" fmla="*/ 776 w 2325"/>
                  <a:gd name="T27" fmla="*/ 1545 h 2506"/>
                  <a:gd name="T28" fmla="*/ 764 w 2325"/>
                  <a:gd name="T29" fmla="*/ 1564 h 2506"/>
                  <a:gd name="T30" fmla="*/ 84 w 2325"/>
                  <a:gd name="T31" fmla="*/ 2000 h 2506"/>
                  <a:gd name="T32" fmla="*/ 0 w 2325"/>
                  <a:gd name="T33" fmla="*/ 2178 h 2506"/>
                  <a:gd name="T34" fmla="*/ 0 w 2325"/>
                  <a:gd name="T35" fmla="*/ 2505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5" h="2506">
                    <a:moveTo>
                      <a:pt x="2325" y="2506"/>
                    </a:moveTo>
                    <a:lnTo>
                      <a:pt x="2325" y="2180"/>
                    </a:lnTo>
                    <a:cubicBezTo>
                      <a:pt x="2325" y="2110"/>
                      <a:pt x="2295" y="2045"/>
                      <a:pt x="2241" y="2001"/>
                    </a:cubicBezTo>
                    <a:cubicBezTo>
                      <a:pt x="1945" y="1758"/>
                      <a:pt x="1627" y="1597"/>
                      <a:pt x="1561" y="1565"/>
                    </a:cubicBezTo>
                    <a:cubicBezTo>
                      <a:pt x="1555" y="1561"/>
                      <a:pt x="1549" y="1554"/>
                      <a:pt x="1549" y="1546"/>
                    </a:cubicBezTo>
                    <a:lnTo>
                      <a:pt x="1549" y="1086"/>
                    </a:lnTo>
                    <a:cubicBezTo>
                      <a:pt x="1607" y="1048"/>
                      <a:pt x="1645" y="982"/>
                      <a:pt x="1645" y="908"/>
                    </a:cubicBezTo>
                    <a:lnTo>
                      <a:pt x="1645" y="430"/>
                    </a:lnTo>
                    <a:cubicBezTo>
                      <a:pt x="1645" y="193"/>
                      <a:pt x="1453" y="0"/>
                      <a:pt x="1215" y="0"/>
                    </a:cubicBezTo>
                    <a:lnTo>
                      <a:pt x="1111" y="0"/>
                    </a:lnTo>
                    <a:cubicBezTo>
                      <a:pt x="873" y="0"/>
                      <a:pt x="680" y="192"/>
                      <a:pt x="680" y="430"/>
                    </a:cubicBezTo>
                    <a:lnTo>
                      <a:pt x="680" y="905"/>
                    </a:lnTo>
                    <a:cubicBezTo>
                      <a:pt x="680" y="980"/>
                      <a:pt x="719" y="1045"/>
                      <a:pt x="776" y="1084"/>
                    </a:cubicBezTo>
                    <a:lnTo>
                      <a:pt x="776" y="1545"/>
                    </a:lnTo>
                    <a:cubicBezTo>
                      <a:pt x="776" y="1553"/>
                      <a:pt x="772" y="1561"/>
                      <a:pt x="764" y="1564"/>
                    </a:cubicBezTo>
                    <a:cubicBezTo>
                      <a:pt x="699" y="1596"/>
                      <a:pt x="380" y="1757"/>
                      <a:pt x="84" y="2000"/>
                    </a:cubicBezTo>
                    <a:cubicBezTo>
                      <a:pt x="31" y="2044"/>
                      <a:pt x="0" y="2109"/>
                      <a:pt x="0" y="2178"/>
                    </a:cubicBezTo>
                    <a:lnTo>
                      <a:pt x="0" y="2505"/>
                    </a:lnTo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  <p:sp>
            <p:nvSpPr>
              <p:cNvPr id="62" name="Freeform 133">
                <a:extLst>
                  <a:ext uri="{FF2B5EF4-FFF2-40B4-BE49-F238E27FC236}">
                    <a16:creationId xmlns:a16="http://schemas.microsoft.com/office/drawing/2014/main" id="{A1467F36-B04D-4B56-8080-A1AC95986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259" y="3059201"/>
                <a:ext cx="156338" cy="185840"/>
              </a:xfrm>
              <a:custGeom>
                <a:avLst/>
                <a:gdLst>
                  <a:gd name="T0" fmla="*/ 2325 w 2325"/>
                  <a:gd name="T1" fmla="*/ 2506 h 2506"/>
                  <a:gd name="T2" fmla="*/ 2325 w 2325"/>
                  <a:gd name="T3" fmla="*/ 2180 h 2506"/>
                  <a:gd name="T4" fmla="*/ 2241 w 2325"/>
                  <a:gd name="T5" fmla="*/ 2001 h 2506"/>
                  <a:gd name="T6" fmla="*/ 1561 w 2325"/>
                  <a:gd name="T7" fmla="*/ 1565 h 2506"/>
                  <a:gd name="T8" fmla="*/ 1549 w 2325"/>
                  <a:gd name="T9" fmla="*/ 1546 h 2506"/>
                  <a:gd name="T10" fmla="*/ 1549 w 2325"/>
                  <a:gd name="T11" fmla="*/ 1086 h 2506"/>
                  <a:gd name="T12" fmla="*/ 1645 w 2325"/>
                  <a:gd name="T13" fmla="*/ 908 h 2506"/>
                  <a:gd name="T14" fmla="*/ 1645 w 2325"/>
                  <a:gd name="T15" fmla="*/ 430 h 2506"/>
                  <a:gd name="T16" fmla="*/ 1215 w 2325"/>
                  <a:gd name="T17" fmla="*/ 0 h 2506"/>
                  <a:gd name="T18" fmla="*/ 1111 w 2325"/>
                  <a:gd name="T19" fmla="*/ 0 h 2506"/>
                  <a:gd name="T20" fmla="*/ 680 w 2325"/>
                  <a:gd name="T21" fmla="*/ 430 h 2506"/>
                  <a:gd name="T22" fmla="*/ 680 w 2325"/>
                  <a:gd name="T23" fmla="*/ 905 h 2506"/>
                  <a:gd name="T24" fmla="*/ 776 w 2325"/>
                  <a:gd name="T25" fmla="*/ 1084 h 2506"/>
                  <a:gd name="T26" fmla="*/ 776 w 2325"/>
                  <a:gd name="T27" fmla="*/ 1545 h 2506"/>
                  <a:gd name="T28" fmla="*/ 764 w 2325"/>
                  <a:gd name="T29" fmla="*/ 1564 h 2506"/>
                  <a:gd name="T30" fmla="*/ 84 w 2325"/>
                  <a:gd name="T31" fmla="*/ 2000 h 2506"/>
                  <a:gd name="T32" fmla="*/ 0 w 2325"/>
                  <a:gd name="T33" fmla="*/ 2178 h 2506"/>
                  <a:gd name="T34" fmla="*/ 0 w 2325"/>
                  <a:gd name="T35" fmla="*/ 2505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25" h="2506">
                    <a:moveTo>
                      <a:pt x="2325" y="2506"/>
                    </a:moveTo>
                    <a:lnTo>
                      <a:pt x="2325" y="2180"/>
                    </a:lnTo>
                    <a:cubicBezTo>
                      <a:pt x="2325" y="2110"/>
                      <a:pt x="2295" y="2045"/>
                      <a:pt x="2241" y="2001"/>
                    </a:cubicBezTo>
                    <a:cubicBezTo>
                      <a:pt x="1945" y="1758"/>
                      <a:pt x="1627" y="1597"/>
                      <a:pt x="1561" y="1565"/>
                    </a:cubicBezTo>
                    <a:cubicBezTo>
                      <a:pt x="1555" y="1561"/>
                      <a:pt x="1549" y="1554"/>
                      <a:pt x="1549" y="1546"/>
                    </a:cubicBezTo>
                    <a:lnTo>
                      <a:pt x="1549" y="1086"/>
                    </a:lnTo>
                    <a:cubicBezTo>
                      <a:pt x="1607" y="1048"/>
                      <a:pt x="1645" y="982"/>
                      <a:pt x="1645" y="908"/>
                    </a:cubicBezTo>
                    <a:lnTo>
                      <a:pt x="1645" y="430"/>
                    </a:lnTo>
                    <a:cubicBezTo>
                      <a:pt x="1645" y="193"/>
                      <a:pt x="1453" y="0"/>
                      <a:pt x="1215" y="0"/>
                    </a:cubicBezTo>
                    <a:lnTo>
                      <a:pt x="1111" y="0"/>
                    </a:lnTo>
                    <a:cubicBezTo>
                      <a:pt x="873" y="0"/>
                      <a:pt x="680" y="192"/>
                      <a:pt x="680" y="430"/>
                    </a:cubicBezTo>
                    <a:lnTo>
                      <a:pt x="680" y="905"/>
                    </a:lnTo>
                    <a:cubicBezTo>
                      <a:pt x="680" y="980"/>
                      <a:pt x="719" y="1045"/>
                      <a:pt x="776" y="1084"/>
                    </a:cubicBezTo>
                    <a:lnTo>
                      <a:pt x="776" y="1545"/>
                    </a:lnTo>
                    <a:cubicBezTo>
                      <a:pt x="776" y="1553"/>
                      <a:pt x="772" y="1561"/>
                      <a:pt x="764" y="1564"/>
                    </a:cubicBezTo>
                    <a:cubicBezTo>
                      <a:pt x="699" y="1596"/>
                      <a:pt x="380" y="1757"/>
                      <a:pt x="84" y="2000"/>
                    </a:cubicBezTo>
                    <a:cubicBezTo>
                      <a:pt x="31" y="2044"/>
                      <a:pt x="0" y="2109"/>
                      <a:pt x="0" y="2178"/>
                    </a:cubicBezTo>
                    <a:lnTo>
                      <a:pt x="0" y="2505"/>
                    </a:lnTo>
                  </a:path>
                </a:pathLst>
              </a:custGeom>
              <a:solidFill>
                <a:srgbClr val="E969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  <p:sp>
            <p:nvSpPr>
              <p:cNvPr id="63" name="Freeform 134">
                <a:extLst>
                  <a:ext uri="{FF2B5EF4-FFF2-40B4-BE49-F238E27FC236}">
                    <a16:creationId xmlns:a16="http://schemas.microsoft.com/office/drawing/2014/main" id="{8471342B-7C09-40C1-9708-FD1B87BC6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1335" y="3031464"/>
                <a:ext cx="115993" cy="110950"/>
              </a:xfrm>
              <a:custGeom>
                <a:avLst/>
                <a:gdLst>
                  <a:gd name="T0" fmla="*/ 862 w 1723"/>
                  <a:gd name="T1" fmla="*/ 0 h 1495"/>
                  <a:gd name="T2" fmla="*/ 740 w 1723"/>
                  <a:gd name="T3" fmla="*/ 121 h 1495"/>
                  <a:gd name="T4" fmla="*/ 740 w 1723"/>
                  <a:gd name="T5" fmla="*/ 887 h 1495"/>
                  <a:gd name="T6" fmla="*/ 78 w 1723"/>
                  <a:gd name="T7" fmla="*/ 1269 h 1495"/>
                  <a:gd name="T8" fmla="*/ 34 w 1723"/>
                  <a:gd name="T9" fmla="*/ 1435 h 1495"/>
                  <a:gd name="T10" fmla="*/ 139 w 1723"/>
                  <a:gd name="T11" fmla="*/ 1495 h 1495"/>
                  <a:gd name="T12" fmla="*/ 199 w 1723"/>
                  <a:gd name="T13" fmla="*/ 1479 h 1495"/>
                  <a:gd name="T14" fmla="*/ 862 w 1723"/>
                  <a:gd name="T15" fmla="*/ 1096 h 1495"/>
                  <a:gd name="T16" fmla="*/ 1524 w 1723"/>
                  <a:gd name="T17" fmla="*/ 1479 h 1495"/>
                  <a:gd name="T18" fmla="*/ 1584 w 1723"/>
                  <a:gd name="T19" fmla="*/ 1495 h 1495"/>
                  <a:gd name="T20" fmla="*/ 1690 w 1723"/>
                  <a:gd name="T21" fmla="*/ 1435 h 1495"/>
                  <a:gd name="T22" fmla="*/ 1646 w 1723"/>
                  <a:gd name="T23" fmla="*/ 1269 h 1495"/>
                  <a:gd name="T24" fmla="*/ 983 w 1723"/>
                  <a:gd name="T25" fmla="*/ 887 h 1495"/>
                  <a:gd name="T26" fmla="*/ 983 w 1723"/>
                  <a:gd name="T27" fmla="*/ 121 h 1495"/>
                  <a:gd name="T28" fmla="*/ 862 w 1723"/>
                  <a:gd name="T29" fmla="*/ 0 h 1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3" h="1495">
                    <a:moveTo>
                      <a:pt x="862" y="0"/>
                    </a:moveTo>
                    <a:cubicBezTo>
                      <a:pt x="795" y="0"/>
                      <a:pt x="740" y="55"/>
                      <a:pt x="740" y="121"/>
                    </a:cubicBezTo>
                    <a:lnTo>
                      <a:pt x="740" y="887"/>
                    </a:lnTo>
                    <a:lnTo>
                      <a:pt x="78" y="1269"/>
                    </a:lnTo>
                    <a:cubicBezTo>
                      <a:pt x="20" y="1303"/>
                      <a:pt x="0" y="1376"/>
                      <a:pt x="34" y="1435"/>
                    </a:cubicBezTo>
                    <a:cubicBezTo>
                      <a:pt x="56" y="1473"/>
                      <a:pt x="96" y="1495"/>
                      <a:pt x="139" y="1495"/>
                    </a:cubicBezTo>
                    <a:cubicBezTo>
                      <a:pt x="159" y="1495"/>
                      <a:pt x="180" y="1489"/>
                      <a:pt x="199" y="1479"/>
                    </a:cubicBezTo>
                    <a:lnTo>
                      <a:pt x="862" y="1096"/>
                    </a:lnTo>
                    <a:lnTo>
                      <a:pt x="1524" y="1479"/>
                    </a:lnTo>
                    <a:cubicBezTo>
                      <a:pt x="1543" y="1489"/>
                      <a:pt x="1564" y="1495"/>
                      <a:pt x="1584" y="1495"/>
                    </a:cubicBezTo>
                    <a:cubicBezTo>
                      <a:pt x="1626" y="1495"/>
                      <a:pt x="1667" y="1473"/>
                      <a:pt x="1690" y="1435"/>
                    </a:cubicBezTo>
                    <a:cubicBezTo>
                      <a:pt x="1723" y="1377"/>
                      <a:pt x="1703" y="1303"/>
                      <a:pt x="1646" y="1269"/>
                    </a:cubicBezTo>
                    <a:lnTo>
                      <a:pt x="983" y="887"/>
                    </a:lnTo>
                    <a:lnTo>
                      <a:pt x="983" y="121"/>
                    </a:lnTo>
                    <a:cubicBezTo>
                      <a:pt x="982" y="55"/>
                      <a:pt x="928" y="0"/>
                      <a:pt x="8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  <p:sp>
            <p:nvSpPr>
              <p:cNvPr id="64" name="Freeform 135">
                <a:extLst>
                  <a:ext uri="{FF2B5EF4-FFF2-40B4-BE49-F238E27FC236}">
                    <a16:creationId xmlns:a16="http://schemas.microsoft.com/office/drawing/2014/main" id="{F083560F-DFF5-4632-A2E8-EA923B2F7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338" y="2826209"/>
                <a:ext cx="172728" cy="203870"/>
              </a:xfrm>
              <a:custGeom>
                <a:avLst/>
                <a:gdLst>
                  <a:gd name="T0" fmla="*/ 776 w 2567"/>
                  <a:gd name="T1" fmla="*/ 1606 h 2750"/>
                  <a:gd name="T2" fmla="*/ 128 w 2567"/>
                  <a:gd name="T3" fmla="*/ 2029 h 2750"/>
                  <a:gd name="T4" fmla="*/ 0 w 2567"/>
                  <a:gd name="T5" fmla="*/ 2301 h 2750"/>
                  <a:gd name="T6" fmla="*/ 0 w 2567"/>
                  <a:gd name="T7" fmla="*/ 2628 h 2750"/>
                  <a:gd name="T8" fmla="*/ 122 w 2567"/>
                  <a:gd name="T9" fmla="*/ 2749 h 2750"/>
                  <a:gd name="T10" fmla="*/ 243 w 2567"/>
                  <a:gd name="T11" fmla="*/ 2628 h 2750"/>
                  <a:gd name="T12" fmla="*/ 243 w 2567"/>
                  <a:gd name="T13" fmla="*/ 2301 h 2750"/>
                  <a:gd name="T14" fmla="*/ 283 w 2567"/>
                  <a:gd name="T15" fmla="*/ 2216 h 2750"/>
                  <a:gd name="T16" fmla="*/ 939 w 2567"/>
                  <a:gd name="T17" fmla="*/ 1794 h 2750"/>
                  <a:gd name="T18" fmla="*/ 1019 w 2567"/>
                  <a:gd name="T19" fmla="*/ 1666 h 2750"/>
                  <a:gd name="T20" fmla="*/ 1019 w 2567"/>
                  <a:gd name="T21" fmla="*/ 1206 h 2750"/>
                  <a:gd name="T22" fmla="*/ 966 w 2567"/>
                  <a:gd name="T23" fmla="*/ 1106 h 2750"/>
                  <a:gd name="T24" fmla="*/ 923 w 2567"/>
                  <a:gd name="T25" fmla="*/ 1028 h 2750"/>
                  <a:gd name="T26" fmla="*/ 923 w 2567"/>
                  <a:gd name="T27" fmla="*/ 550 h 2750"/>
                  <a:gd name="T28" fmla="*/ 1232 w 2567"/>
                  <a:gd name="T29" fmla="*/ 241 h 2750"/>
                  <a:gd name="T30" fmla="*/ 1335 w 2567"/>
                  <a:gd name="T31" fmla="*/ 241 h 2750"/>
                  <a:gd name="T32" fmla="*/ 1644 w 2567"/>
                  <a:gd name="T33" fmla="*/ 550 h 2750"/>
                  <a:gd name="T34" fmla="*/ 1644 w 2567"/>
                  <a:gd name="T35" fmla="*/ 1028 h 2750"/>
                  <a:gd name="T36" fmla="*/ 1602 w 2567"/>
                  <a:gd name="T37" fmla="*/ 1106 h 2750"/>
                  <a:gd name="T38" fmla="*/ 1548 w 2567"/>
                  <a:gd name="T39" fmla="*/ 1206 h 2750"/>
                  <a:gd name="T40" fmla="*/ 1548 w 2567"/>
                  <a:gd name="T41" fmla="*/ 1668 h 2750"/>
                  <a:gd name="T42" fmla="*/ 1628 w 2567"/>
                  <a:gd name="T43" fmla="*/ 1796 h 2750"/>
                  <a:gd name="T44" fmla="*/ 2284 w 2567"/>
                  <a:gd name="T45" fmla="*/ 2217 h 2750"/>
                  <a:gd name="T46" fmla="*/ 2324 w 2567"/>
                  <a:gd name="T47" fmla="*/ 2302 h 2750"/>
                  <a:gd name="T48" fmla="*/ 2324 w 2567"/>
                  <a:gd name="T49" fmla="*/ 2629 h 2750"/>
                  <a:gd name="T50" fmla="*/ 2446 w 2567"/>
                  <a:gd name="T51" fmla="*/ 2750 h 2750"/>
                  <a:gd name="T52" fmla="*/ 2567 w 2567"/>
                  <a:gd name="T53" fmla="*/ 2629 h 2750"/>
                  <a:gd name="T54" fmla="*/ 2567 w 2567"/>
                  <a:gd name="T55" fmla="*/ 2302 h 2750"/>
                  <a:gd name="T56" fmla="*/ 2439 w 2567"/>
                  <a:gd name="T57" fmla="*/ 2030 h 2750"/>
                  <a:gd name="T58" fmla="*/ 1791 w 2567"/>
                  <a:gd name="T59" fmla="*/ 1608 h 2750"/>
                  <a:gd name="T60" fmla="*/ 1791 w 2567"/>
                  <a:gd name="T61" fmla="*/ 1264 h 2750"/>
                  <a:gd name="T62" fmla="*/ 1887 w 2567"/>
                  <a:gd name="T63" fmla="*/ 1029 h 2750"/>
                  <a:gd name="T64" fmla="*/ 1887 w 2567"/>
                  <a:gd name="T65" fmla="*/ 550 h 2750"/>
                  <a:gd name="T66" fmla="*/ 1336 w 2567"/>
                  <a:gd name="T67" fmla="*/ 0 h 2750"/>
                  <a:gd name="T68" fmla="*/ 1234 w 2567"/>
                  <a:gd name="T69" fmla="*/ 0 h 2750"/>
                  <a:gd name="T70" fmla="*/ 683 w 2567"/>
                  <a:gd name="T71" fmla="*/ 550 h 2750"/>
                  <a:gd name="T72" fmla="*/ 683 w 2567"/>
                  <a:gd name="T73" fmla="*/ 1028 h 2750"/>
                  <a:gd name="T74" fmla="*/ 779 w 2567"/>
                  <a:gd name="T75" fmla="*/ 1262 h 2750"/>
                  <a:gd name="T76" fmla="*/ 779 w 2567"/>
                  <a:gd name="T77" fmla="*/ 1606 h 2750"/>
                  <a:gd name="T78" fmla="*/ 776 w 2567"/>
                  <a:gd name="T79" fmla="*/ 1606 h 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67" h="2750">
                    <a:moveTo>
                      <a:pt x="776" y="1606"/>
                    </a:moveTo>
                    <a:cubicBezTo>
                      <a:pt x="654" y="1670"/>
                      <a:pt x="383" y="1821"/>
                      <a:pt x="128" y="2029"/>
                    </a:cubicBezTo>
                    <a:cubicBezTo>
                      <a:pt x="47" y="2096"/>
                      <a:pt x="0" y="2196"/>
                      <a:pt x="0" y="2301"/>
                    </a:cubicBezTo>
                    <a:lnTo>
                      <a:pt x="0" y="2628"/>
                    </a:lnTo>
                    <a:cubicBezTo>
                      <a:pt x="0" y="2694"/>
                      <a:pt x="55" y="2749"/>
                      <a:pt x="122" y="2749"/>
                    </a:cubicBezTo>
                    <a:cubicBezTo>
                      <a:pt x="188" y="2749"/>
                      <a:pt x="243" y="2694"/>
                      <a:pt x="243" y="2628"/>
                    </a:cubicBezTo>
                    <a:lnTo>
                      <a:pt x="243" y="2301"/>
                    </a:lnTo>
                    <a:cubicBezTo>
                      <a:pt x="243" y="2268"/>
                      <a:pt x="258" y="2237"/>
                      <a:pt x="283" y="2216"/>
                    </a:cubicBezTo>
                    <a:cubicBezTo>
                      <a:pt x="570" y="1981"/>
                      <a:pt x="880" y="1824"/>
                      <a:pt x="939" y="1794"/>
                    </a:cubicBezTo>
                    <a:cubicBezTo>
                      <a:pt x="988" y="1770"/>
                      <a:pt x="1019" y="1721"/>
                      <a:pt x="1019" y="1666"/>
                    </a:cubicBezTo>
                    <a:lnTo>
                      <a:pt x="1019" y="1206"/>
                    </a:lnTo>
                    <a:cubicBezTo>
                      <a:pt x="1019" y="1166"/>
                      <a:pt x="999" y="1128"/>
                      <a:pt x="966" y="1106"/>
                    </a:cubicBezTo>
                    <a:cubicBezTo>
                      <a:pt x="939" y="1089"/>
                      <a:pt x="923" y="1060"/>
                      <a:pt x="923" y="1028"/>
                    </a:cubicBezTo>
                    <a:lnTo>
                      <a:pt x="923" y="550"/>
                    </a:lnTo>
                    <a:cubicBezTo>
                      <a:pt x="923" y="380"/>
                      <a:pt x="1062" y="241"/>
                      <a:pt x="1232" y="241"/>
                    </a:cubicBezTo>
                    <a:lnTo>
                      <a:pt x="1335" y="241"/>
                    </a:lnTo>
                    <a:cubicBezTo>
                      <a:pt x="1506" y="241"/>
                      <a:pt x="1644" y="380"/>
                      <a:pt x="1644" y="550"/>
                    </a:cubicBezTo>
                    <a:lnTo>
                      <a:pt x="1644" y="1028"/>
                    </a:lnTo>
                    <a:cubicBezTo>
                      <a:pt x="1644" y="1060"/>
                      <a:pt x="1628" y="1089"/>
                      <a:pt x="1602" y="1106"/>
                    </a:cubicBezTo>
                    <a:cubicBezTo>
                      <a:pt x="1568" y="1129"/>
                      <a:pt x="1548" y="1166"/>
                      <a:pt x="1548" y="1206"/>
                    </a:cubicBezTo>
                    <a:lnTo>
                      <a:pt x="1548" y="1668"/>
                    </a:lnTo>
                    <a:cubicBezTo>
                      <a:pt x="1548" y="1722"/>
                      <a:pt x="1579" y="1772"/>
                      <a:pt x="1628" y="1796"/>
                    </a:cubicBezTo>
                    <a:cubicBezTo>
                      <a:pt x="1688" y="1825"/>
                      <a:pt x="1998" y="1981"/>
                      <a:pt x="2284" y="2217"/>
                    </a:cubicBezTo>
                    <a:cubicBezTo>
                      <a:pt x="2310" y="2238"/>
                      <a:pt x="2324" y="2269"/>
                      <a:pt x="2324" y="2302"/>
                    </a:cubicBezTo>
                    <a:lnTo>
                      <a:pt x="2324" y="2629"/>
                    </a:lnTo>
                    <a:cubicBezTo>
                      <a:pt x="2324" y="2696"/>
                      <a:pt x="2379" y="2750"/>
                      <a:pt x="2446" y="2750"/>
                    </a:cubicBezTo>
                    <a:cubicBezTo>
                      <a:pt x="2512" y="2750"/>
                      <a:pt x="2567" y="2696"/>
                      <a:pt x="2567" y="2629"/>
                    </a:cubicBezTo>
                    <a:lnTo>
                      <a:pt x="2567" y="2302"/>
                    </a:lnTo>
                    <a:cubicBezTo>
                      <a:pt x="2567" y="2197"/>
                      <a:pt x="2520" y="2097"/>
                      <a:pt x="2439" y="2030"/>
                    </a:cubicBezTo>
                    <a:cubicBezTo>
                      <a:pt x="2186" y="1822"/>
                      <a:pt x="1914" y="1670"/>
                      <a:pt x="1791" y="1608"/>
                    </a:cubicBezTo>
                    <a:lnTo>
                      <a:pt x="1791" y="1264"/>
                    </a:lnTo>
                    <a:cubicBezTo>
                      <a:pt x="1852" y="1201"/>
                      <a:pt x="1887" y="1117"/>
                      <a:pt x="1887" y="1029"/>
                    </a:cubicBezTo>
                    <a:lnTo>
                      <a:pt x="1887" y="550"/>
                    </a:lnTo>
                    <a:cubicBezTo>
                      <a:pt x="1887" y="246"/>
                      <a:pt x="1640" y="0"/>
                      <a:pt x="1336" y="0"/>
                    </a:cubicBezTo>
                    <a:lnTo>
                      <a:pt x="1234" y="0"/>
                    </a:lnTo>
                    <a:cubicBezTo>
                      <a:pt x="930" y="0"/>
                      <a:pt x="683" y="246"/>
                      <a:pt x="683" y="550"/>
                    </a:cubicBezTo>
                    <a:lnTo>
                      <a:pt x="683" y="1028"/>
                    </a:lnTo>
                    <a:cubicBezTo>
                      <a:pt x="683" y="1117"/>
                      <a:pt x="718" y="1201"/>
                      <a:pt x="779" y="1262"/>
                    </a:cubicBezTo>
                    <a:lnTo>
                      <a:pt x="779" y="1606"/>
                    </a:lnTo>
                    <a:lnTo>
                      <a:pt x="776" y="16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  <p:sp>
            <p:nvSpPr>
              <p:cNvPr id="65" name="Freeform 136">
                <a:extLst>
                  <a:ext uri="{FF2B5EF4-FFF2-40B4-BE49-F238E27FC236}">
                    <a16:creationId xmlns:a16="http://schemas.microsoft.com/office/drawing/2014/main" id="{6232FD74-4060-4299-AD66-FBB9A316C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694" y="3049493"/>
                <a:ext cx="172728" cy="205257"/>
              </a:xfrm>
              <a:custGeom>
                <a:avLst/>
                <a:gdLst>
                  <a:gd name="T0" fmla="*/ 1229 w 2564"/>
                  <a:gd name="T1" fmla="*/ 240 h 2750"/>
                  <a:gd name="T2" fmla="*/ 1332 w 2564"/>
                  <a:gd name="T3" fmla="*/ 240 h 2750"/>
                  <a:gd name="T4" fmla="*/ 1641 w 2564"/>
                  <a:gd name="T5" fmla="*/ 550 h 2750"/>
                  <a:gd name="T6" fmla="*/ 1641 w 2564"/>
                  <a:gd name="T7" fmla="*/ 1027 h 2750"/>
                  <a:gd name="T8" fmla="*/ 1599 w 2564"/>
                  <a:gd name="T9" fmla="*/ 1106 h 2750"/>
                  <a:gd name="T10" fmla="*/ 1545 w 2564"/>
                  <a:gd name="T11" fmla="*/ 1206 h 2750"/>
                  <a:gd name="T12" fmla="*/ 1545 w 2564"/>
                  <a:gd name="T13" fmla="*/ 1667 h 2750"/>
                  <a:gd name="T14" fmla="*/ 1625 w 2564"/>
                  <a:gd name="T15" fmla="*/ 1795 h 2750"/>
                  <a:gd name="T16" fmla="*/ 2281 w 2564"/>
                  <a:gd name="T17" fmla="*/ 2216 h 2750"/>
                  <a:gd name="T18" fmla="*/ 2321 w 2564"/>
                  <a:gd name="T19" fmla="*/ 2302 h 2750"/>
                  <a:gd name="T20" fmla="*/ 2321 w 2564"/>
                  <a:gd name="T21" fmla="*/ 2628 h 2750"/>
                  <a:gd name="T22" fmla="*/ 2443 w 2564"/>
                  <a:gd name="T23" fmla="*/ 2750 h 2750"/>
                  <a:gd name="T24" fmla="*/ 2564 w 2564"/>
                  <a:gd name="T25" fmla="*/ 2628 h 2750"/>
                  <a:gd name="T26" fmla="*/ 2564 w 2564"/>
                  <a:gd name="T27" fmla="*/ 2302 h 2750"/>
                  <a:gd name="T28" fmla="*/ 2436 w 2564"/>
                  <a:gd name="T29" fmla="*/ 2030 h 2750"/>
                  <a:gd name="T30" fmla="*/ 1788 w 2564"/>
                  <a:gd name="T31" fmla="*/ 1607 h 2750"/>
                  <a:gd name="T32" fmla="*/ 1788 w 2564"/>
                  <a:gd name="T33" fmla="*/ 1263 h 2750"/>
                  <a:gd name="T34" fmla="*/ 1884 w 2564"/>
                  <a:gd name="T35" fmla="*/ 1028 h 2750"/>
                  <a:gd name="T36" fmla="*/ 1884 w 2564"/>
                  <a:gd name="T37" fmla="*/ 551 h 2750"/>
                  <a:gd name="T38" fmla="*/ 1333 w 2564"/>
                  <a:gd name="T39" fmla="*/ 0 h 2750"/>
                  <a:gd name="T40" fmla="*/ 1231 w 2564"/>
                  <a:gd name="T41" fmla="*/ 0 h 2750"/>
                  <a:gd name="T42" fmla="*/ 680 w 2564"/>
                  <a:gd name="T43" fmla="*/ 551 h 2750"/>
                  <a:gd name="T44" fmla="*/ 680 w 2564"/>
                  <a:gd name="T45" fmla="*/ 1027 h 2750"/>
                  <a:gd name="T46" fmla="*/ 776 w 2564"/>
                  <a:gd name="T47" fmla="*/ 1262 h 2750"/>
                  <a:gd name="T48" fmla="*/ 776 w 2564"/>
                  <a:gd name="T49" fmla="*/ 1606 h 2750"/>
                  <a:gd name="T50" fmla="*/ 128 w 2564"/>
                  <a:gd name="T51" fmla="*/ 2028 h 2750"/>
                  <a:gd name="T52" fmla="*/ 0 w 2564"/>
                  <a:gd name="T53" fmla="*/ 2300 h 2750"/>
                  <a:gd name="T54" fmla="*/ 0 w 2564"/>
                  <a:gd name="T55" fmla="*/ 2627 h 2750"/>
                  <a:gd name="T56" fmla="*/ 121 w 2564"/>
                  <a:gd name="T57" fmla="*/ 2748 h 2750"/>
                  <a:gd name="T58" fmla="*/ 243 w 2564"/>
                  <a:gd name="T59" fmla="*/ 2627 h 2750"/>
                  <a:gd name="T60" fmla="*/ 243 w 2564"/>
                  <a:gd name="T61" fmla="*/ 2300 h 2750"/>
                  <a:gd name="T62" fmla="*/ 283 w 2564"/>
                  <a:gd name="T63" fmla="*/ 2215 h 2750"/>
                  <a:gd name="T64" fmla="*/ 939 w 2564"/>
                  <a:gd name="T65" fmla="*/ 1794 h 2750"/>
                  <a:gd name="T66" fmla="*/ 1019 w 2564"/>
                  <a:gd name="T67" fmla="*/ 1666 h 2750"/>
                  <a:gd name="T68" fmla="*/ 1019 w 2564"/>
                  <a:gd name="T69" fmla="*/ 1206 h 2750"/>
                  <a:gd name="T70" fmla="*/ 965 w 2564"/>
                  <a:gd name="T71" fmla="*/ 1106 h 2750"/>
                  <a:gd name="T72" fmla="*/ 923 w 2564"/>
                  <a:gd name="T73" fmla="*/ 1027 h 2750"/>
                  <a:gd name="T74" fmla="*/ 923 w 2564"/>
                  <a:gd name="T75" fmla="*/ 550 h 2750"/>
                  <a:gd name="T76" fmla="*/ 1229 w 2564"/>
                  <a:gd name="T77" fmla="*/ 240 h 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64" h="2750">
                    <a:moveTo>
                      <a:pt x="1229" y="240"/>
                    </a:moveTo>
                    <a:lnTo>
                      <a:pt x="1332" y="240"/>
                    </a:lnTo>
                    <a:cubicBezTo>
                      <a:pt x="1503" y="240"/>
                      <a:pt x="1641" y="379"/>
                      <a:pt x="1641" y="550"/>
                    </a:cubicBezTo>
                    <a:lnTo>
                      <a:pt x="1641" y="1027"/>
                    </a:lnTo>
                    <a:cubicBezTo>
                      <a:pt x="1641" y="1059"/>
                      <a:pt x="1625" y="1088"/>
                      <a:pt x="1599" y="1106"/>
                    </a:cubicBezTo>
                    <a:cubicBezTo>
                      <a:pt x="1565" y="1128"/>
                      <a:pt x="1545" y="1166"/>
                      <a:pt x="1545" y="1206"/>
                    </a:cubicBezTo>
                    <a:lnTo>
                      <a:pt x="1545" y="1667"/>
                    </a:lnTo>
                    <a:cubicBezTo>
                      <a:pt x="1545" y="1722"/>
                      <a:pt x="1576" y="1771"/>
                      <a:pt x="1625" y="1795"/>
                    </a:cubicBezTo>
                    <a:cubicBezTo>
                      <a:pt x="1685" y="1824"/>
                      <a:pt x="1995" y="1980"/>
                      <a:pt x="2281" y="2216"/>
                    </a:cubicBezTo>
                    <a:cubicBezTo>
                      <a:pt x="2307" y="2238"/>
                      <a:pt x="2321" y="2268"/>
                      <a:pt x="2321" y="2302"/>
                    </a:cubicBezTo>
                    <a:lnTo>
                      <a:pt x="2321" y="2628"/>
                    </a:lnTo>
                    <a:cubicBezTo>
                      <a:pt x="2321" y="2695"/>
                      <a:pt x="2376" y="2750"/>
                      <a:pt x="2443" y="2750"/>
                    </a:cubicBezTo>
                    <a:cubicBezTo>
                      <a:pt x="2509" y="2750"/>
                      <a:pt x="2564" y="2695"/>
                      <a:pt x="2564" y="2628"/>
                    </a:cubicBezTo>
                    <a:lnTo>
                      <a:pt x="2564" y="2302"/>
                    </a:lnTo>
                    <a:cubicBezTo>
                      <a:pt x="2564" y="2196"/>
                      <a:pt x="2517" y="2096"/>
                      <a:pt x="2436" y="2030"/>
                    </a:cubicBezTo>
                    <a:cubicBezTo>
                      <a:pt x="2183" y="1822"/>
                      <a:pt x="1911" y="1670"/>
                      <a:pt x="1788" y="1607"/>
                    </a:cubicBezTo>
                    <a:lnTo>
                      <a:pt x="1788" y="1263"/>
                    </a:lnTo>
                    <a:cubicBezTo>
                      <a:pt x="1849" y="1200"/>
                      <a:pt x="1884" y="1116"/>
                      <a:pt x="1884" y="1028"/>
                    </a:cubicBezTo>
                    <a:lnTo>
                      <a:pt x="1884" y="551"/>
                    </a:lnTo>
                    <a:cubicBezTo>
                      <a:pt x="1884" y="247"/>
                      <a:pt x="1637" y="0"/>
                      <a:pt x="1333" y="0"/>
                    </a:cubicBezTo>
                    <a:lnTo>
                      <a:pt x="1231" y="0"/>
                    </a:lnTo>
                    <a:cubicBezTo>
                      <a:pt x="927" y="0"/>
                      <a:pt x="680" y="247"/>
                      <a:pt x="680" y="551"/>
                    </a:cubicBezTo>
                    <a:lnTo>
                      <a:pt x="680" y="1027"/>
                    </a:lnTo>
                    <a:cubicBezTo>
                      <a:pt x="680" y="1116"/>
                      <a:pt x="715" y="1200"/>
                      <a:pt x="776" y="1262"/>
                    </a:cubicBezTo>
                    <a:lnTo>
                      <a:pt x="776" y="1606"/>
                    </a:lnTo>
                    <a:cubicBezTo>
                      <a:pt x="653" y="1670"/>
                      <a:pt x="383" y="1820"/>
                      <a:pt x="128" y="2028"/>
                    </a:cubicBezTo>
                    <a:cubicBezTo>
                      <a:pt x="47" y="2095"/>
                      <a:pt x="0" y="2195"/>
                      <a:pt x="0" y="2300"/>
                    </a:cubicBezTo>
                    <a:lnTo>
                      <a:pt x="0" y="2627"/>
                    </a:lnTo>
                    <a:cubicBezTo>
                      <a:pt x="0" y="2694"/>
                      <a:pt x="55" y="2748"/>
                      <a:pt x="121" y="2748"/>
                    </a:cubicBezTo>
                    <a:cubicBezTo>
                      <a:pt x="188" y="2748"/>
                      <a:pt x="243" y="2694"/>
                      <a:pt x="243" y="2627"/>
                    </a:cubicBezTo>
                    <a:lnTo>
                      <a:pt x="243" y="2300"/>
                    </a:lnTo>
                    <a:cubicBezTo>
                      <a:pt x="243" y="2267"/>
                      <a:pt x="257" y="2236"/>
                      <a:pt x="283" y="2215"/>
                    </a:cubicBezTo>
                    <a:cubicBezTo>
                      <a:pt x="569" y="1980"/>
                      <a:pt x="880" y="1823"/>
                      <a:pt x="939" y="1794"/>
                    </a:cubicBezTo>
                    <a:cubicBezTo>
                      <a:pt x="988" y="1770"/>
                      <a:pt x="1019" y="1720"/>
                      <a:pt x="1019" y="1666"/>
                    </a:cubicBezTo>
                    <a:lnTo>
                      <a:pt x="1019" y="1206"/>
                    </a:lnTo>
                    <a:cubicBezTo>
                      <a:pt x="1019" y="1166"/>
                      <a:pt x="999" y="1127"/>
                      <a:pt x="965" y="1106"/>
                    </a:cubicBezTo>
                    <a:cubicBezTo>
                      <a:pt x="939" y="1088"/>
                      <a:pt x="923" y="1059"/>
                      <a:pt x="923" y="1027"/>
                    </a:cubicBezTo>
                    <a:lnTo>
                      <a:pt x="923" y="550"/>
                    </a:lnTo>
                    <a:cubicBezTo>
                      <a:pt x="920" y="379"/>
                      <a:pt x="1059" y="240"/>
                      <a:pt x="1229" y="2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  <p:sp>
            <p:nvSpPr>
              <p:cNvPr id="66" name="Freeform 137">
                <a:extLst>
                  <a:ext uri="{FF2B5EF4-FFF2-40B4-BE49-F238E27FC236}">
                    <a16:creationId xmlns:a16="http://schemas.microsoft.com/office/drawing/2014/main" id="{E3284619-C3C4-4E34-BA96-E268E32AA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5981" y="3049493"/>
                <a:ext cx="172728" cy="205257"/>
              </a:xfrm>
              <a:custGeom>
                <a:avLst/>
                <a:gdLst>
                  <a:gd name="T0" fmla="*/ 128 w 2567"/>
                  <a:gd name="T1" fmla="*/ 2028 h 2750"/>
                  <a:gd name="T2" fmla="*/ 0 w 2567"/>
                  <a:gd name="T3" fmla="*/ 2300 h 2750"/>
                  <a:gd name="T4" fmla="*/ 0 w 2567"/>
                  <a:gd name="T5" fmla="*/ 2627 h 2750"/>
                  <a:gd name="T6" fmla="*/ 122 w 2567"/>
                  <a:gd name="T7" fmla="*/ 2748 h 2750"/>
                  <a:gd name="T8" fmla="*/ 243 w 2567"/>
                  <a:gd name="T9" fmla="*/ 2627 h 2750"/>
                  <a:gd name="T10" fmla="*/ 243 w 2567"/>
                  <a:gd name="T11" fmla="*/ 2300 h 2750"/>
                  <a:gd name="T12" fmla="*/ 283 w 2567"/>
                  <a:gd name="T13" fmla="*/ 2215 h 2750"/>
                  <a:gd name="T14" fmla="*/ 939 w 2567"/>
                  <a:gd name="T15" fmla="*/ 1794 h 2750"/>
                  <a:gd name="T16" fmla="*/ 1019 w 2567"/>
                  <a:gd name="T17" fmla="*/ 1666 h 2750"/>
                  <a:gd name="T18" fmla="*/ 1019 w 2567"/>
                  <a:gd name="T19" fmla="*/ 1206 h 2750"/>
                  <a:gd name="T20" fmla="*/ 966 w 2567"/>
                  <a:gd name="T21" fmla="*/ 1106 h 2750"/>
                  <a:gd name="T22" fmla="*/ 923 w 2567"/>
                  <a:gd name="T23" fmla="*/ 1027 h 2750"/>
                  <a:gd name="T24" fmla="*/ 923 w 2567"/>
                  <a:gd name="T25" fmla="*/ 550 h 2750"/>
                  <a:gd name="T26" fmla="*/ 1232 w 2567"/>
                  <a:gd name="T27" fmla="*/ 240 h 2750"/>
                  <a:gd name="T28" fmla="*/ 1335 w 2567"/>
                  <a:gd name="T29" fmla="*/ 240 h 2750"/>
                  <a:gd name="T30" fmla="*/ 1644 w 2567"/>
                  <a:gd name="T31" fmla="*/ 550 h 2750"/>
                  <a:gd name="T32" fmla="*/ 1644 w 2567"/>
                  <a:gd name="T33" fmla="*/ 1027 h 2750"/>
                  <a:gd name="T34" fmla="*/ 1602 w 2567"/>
                  <a:gd name="T35" fmla="*/ 1106 h 2750"/>
                  <a:gd name="T36" fmla="*/ 1548 w 2567"/>
                  <a:gd name="T37" fmla="*/ 1206 h 2750"/>
                  <a:gd name="T38" fmla="*/ 1548 w 2567"/>
                  <a:gd name="T39" fmla="*/ 1667 h 2750"/>
                  <a:gd name="T40" fmla="*/ 1628 w 2567"/>
                  <a:gd name="T41" fmla="*/ 1795 h 2750"/>
                  <a:gd name="T42" fmla="*/ 2284 w 2567"/>
                  <a:gd name="T43" fmla="*/ 2216 h 2750"/>
                  <a:gd name="T44" fmla="*/ 2324 w 2567"/>
                  <a:gd name="T45" fmla="*/ 2302 h 2750"/>
                  <a:gd name="T46" fmla="*/ 2324 w 2567"/>
                  <a:gd name="T47" fmla="*/ 2628 h 2750"/>
                  <a:gd name="T48" fmla="*/ 2446 w 2567"/>
                  <a:gd name="T49" fmla="*/ 2750 h 2750"/>
                  <a:gd name="T50" fmla="*/ 2567 w 2567"/>
                  <a:gd name="T51" fmla="*/ 2628 h 2750"/>
                  <a:gd name="T52" fmla="*/ 2567 w 2567"/>
                  <a:gd name="T53" fmla="*/ 2302 h 2750"/>
                  <a:gd name="T54" fmla="*/ 2439 w 2567"/>
                  <a:gd name="T55" fmla="*/ 2030 h 2750"/>
                  <a:gd name="T56" fmla="*/ 1791 w 2567"/>
                  <a:gd name="T57" fmla="*/ 1607 h 2750"/>
                  <a:gd name="T58" fmla="*/ 1791 w 2567"/>
                  <a:gd name="T59" fmla="*/ 1263 h 2750"/>
                  <a:gd name="T60" fmla="*/ 1887 w 2567"/>
                  <a:gd name="T61" fmla="*/ 1028 h 2750"/>
                  <a:gd name="T62" fmla="*/ 1887 w 2567"/>
                  <a:gd name="T63" fmla="*/ 551 h 2750"/>
                  <a:gd name="T64" fmla="*/ 1336 w 2567"/>
                  <a:gd name="T65" fmla="*/ 0 h 2750"/>
                  <a:gd name="T66" fmla="*/ 1234 w 2567"/>
                  <a:gd name="T67" fmla="*/ 0 h 2750"/>
                  <a:gd name="T68" fmla="*/ 683 w 2567"/>
                  <a:gd name="T69" fmla="*/ 551 h 2750"/>
                  <a:gd name="T70" fmla="*/ 683 w 2567"/>
                  <a:gd name="T71" fmla="*/ 1027 h 2750"/>
                  <a:gd name="T72" fmla="*/ 779 w 2567"/>
                  <a:gd name="T73" fmla="*/ 1262 h 2750"/>
                  <a:gd name="T74" fmla="*/ 779 w 2567"/>
                  <a:gd name="T75" fmla="*/ 1606 h 2750"/>
                  <a:gd name="T76" fmla="*/ 128 w 2567"/>
                  <a:gd name="T77" fmla="*/ 2028 h 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67" h="2750">
                    <a:moveTo>
                      <a:pt x="128" y="2028"/>
                    </a:moveTo>
                    <a:cubicBezTo>
                      <a:pt x="47" y="2095"/>
                      <a:pt x="0" y="2195"/>
                      <a:pt x="0" y="2300"/>
                    </a:cubicBezTo>
                    <a:lnTo>
                      <a:pt x="0" y="2627"/>
                    </a:lnTo>
                    <a:cubicBezTo>
                      <a:pt x="0" y="2694"/>
                      <a:pt x="55" y="2748"/>
                      <a:pt x="122" y="2748"/>
                    </a:cubicBezTo>
                    <a:cubicBezTo>
                      <a:pt x="188" y="2748"/>
                      <a:pt x="243" y="2694"/>
                      <a:pt x="243" y="2627"/>
                    </a:cubicBezTo>
                    <a:lnTo>
                      <a:pt x="243" y="2300"/>
                    </a:lnTo>
                    <a:cubicBezTo>
                      <a:pt x="243" y="2267"/>
                      <a:pt x="258" y="2236"/>
                      <a:pt x="283" y="2215"/>
                    </a:cubicBezTo>
                    <a:cubicBezTo>
                      <a:pt x="570" y="1980"/>
                      <a:pt x="880" y="1823"/>
                      <a:pt x="939" y="1794"/>
                    </a:cubicBezTo>
                    <a:cubicBezTo>
                      <a:pt x="988" y="1770"/>
                      <a:pt x="1019" y="1720"/>
                      <a:pt x="1019" y="1666"/>
                    </a:cubicBezTo>
                    <a:lnTo>
                      <a:pt x="1019" y="1206"/>
                    </a:lnTo>
                    <a:cubicBezTo>
                      <a:pt x="1019" y="1166"/>
                      <a:pt x="999" y="1127"/>
                      <a:pt x="966" y="1106"/>
                    </a:cubicBezTo>
                    <a:cubicBezTo>
                      <a:pt x="939" y="1088"/>
                      <a:pt x="923" y="1059"/>
                      <a:pt x="923" y="1027"/>
                    </a:cubicBezTo>
                    <a:lnTo>
                      <a:pt x="923" y="550"/>
                    </a:lnTo>
                    <a:cubicBezTo>
                      <a:pt x="923" y="379"/>
                      <a:pt x="1062" y="240"/>
                      <a:pt x="1232" y="240"/>
                    </a:cubicBezTo>
                    <a:lnTo>
                      <a:pt x="1335" y="240"/>
                    </a:lnTo>
                    <a:cubicBezTo>
                      <a:pt x="1506" y="240"/>
                      <a:pt x="1644" y="379"/>
                      <a:pt x="1644" y="550"/>
                    </a:cubicBezTo>
                    <a:lnTo>
                      <a:pt x="1644" y="1027"/>
                    </a:lnTo>
                    <a:cubicBezTo>
                      <a:pt x="1644" y="1059"/>
                      <a:pt x="1628" y="1088"/>
                      <a:pt x="1602" y="1106"/>
                    </a:cubicBezTo>
                    <a:cubicBezTo>
                      <a:pt x="1568" y="1128"/>
                      <a:pt x="1548" y="1166"/>
                      <a:pt x="1548" y="1206"/>
                    </a:cubicBezTo>
                    <a:lnTo>
                      <a:pt x="1548" y="1667"/>
                    </a:lnTo>
                    <a:cubicBezTo>
                      <a:pt x="1548" y="1722"/>
                      <a:pt x="1579" y="1771"/>
                      <a:pt x="1628" y="1795"/>
                    </a:cubicBezTo>
                    <a:cubicBezTo>
                      <a:pt x="1688" y="1824"/>
                      <a:pt x="1998" y="1980"/>
                      <a:pt x="2284" y="2216"/>
                    </a:cubicBezTo>
                    <a:cubicBezTo>
                      <a:pt x="2310" y="2238"/>
                      <a:pt x="2324" y="2268"/>
                      <a:pt x="2324" y="2302"/>
                    </a:cubicBezTo>
                    <a:lnTo>
                      <a:pt x="2324" y="2628"/>
                    </a:lnTo>
                    <a:cubicBezTo>
                      <a:pt x="2324" y="2695"/>
                      <a:pt x="2379" y="2750"/>
                      <a:pt x="2446" y="2750"/>
                    </a:cubicBezTo>
                    <a:cubicBezTo>
                      <a:pt x="2512" y="2750"/>
                      <a:pt x="2567" y="2695"/>
                      <a:pt x="2567" y="2628"/>
                    </a:cubicBezTo>
                    <a:lnTo>
                      <a:pt x="2567" y="2302"/>
                    </a:lnTo>
                    <a:cubicBezTo>
                      <a:pt x="2567" y="2196"/>
                      <a:pt x="2520" y="2096"/>
                      <a:pt x="2439" y="2030"/>
                    </a:cubicBezTo>
                    <a:cubicBezTo>
                      <a:pt x="2186" y="1822"/>
                      <a:pt x="1914" y="1670"/>
                      <a:pt x="1791" y="1607"/>
                    </a:cubicBezTo>
                    <a:lnTo>
                      <a:pt x="1791" y="1263"/>
                    </a:lnTo>
                    <a:cubicBezTo>
                      <a:pt x="1852" y="1200"/>
                      <a:pt x="1887" y="1116"/>
                      <a:pt x="1887" y="1028"/>
                    </a:cubicBezTo>
                    <a:lnTo>
                      <a:pt x="1887" y="551"/>
                    </a:lnTo>
                    <a:cubicBezTo>
                      <a:pt x="1887" y="247"/>
                      <a:pt x="1640" y="0"/>
                      <a:pt x="1336" y="0"/>
                    </a:cubicBezTo>
                    <a:lnTo>
                      <a:pt x="1234" y="0"/>
                    </a:lnTo>
                    <a:cubicBezTo>
                      <a:pt x="930" y="0"/>
                      <a:pt x="683" y="247"/>
                      <a:pt x="683" y="551"/>
                    </a:cubicBezTo>
                    <a:lnTo>
                      <a:pt x="683" y="1027"/>
                    </a:lnTo>
                    <a:cubicBezTo>
                      <a:pt x="683" y="1116"/>
                      <a:pt x="718" y="1200"/>
                      <a:pt x="779" y="1262"/>
                    </a:cubicBezTo>
                    <a:lnTo>
                      <a:pt x="779" y="1606"/>
                    </a:lnTo>
                    <a:cubicBezTo>
                      <a:pt x="654" y="1670"/>
                      <a:pt x="383" y="1820"/>
                      <a:pt x="128" y="20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>
                  <a:latin typeface="남산체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84C408-C200-4C03-90DC-493A1D7A024A}"/>
              </a:ext>
            </a:extLst>
          </p:cNvPr>
          <p:cNvGrpSpPr/>
          <p:nvPr/>
        </p:nvGrpSpPr>
        <p:grpSpPr>
          <a:xfrm>
            <a:off x="539552" y="1318208"/>
            <a:ext cx="5904657" cy="529889"/>
            <a:chOff x="3275856" y="1318208"/>
            <a:chExt cx="5904657" cy="529889"/>
          </a:xfrm>
        </p:grpSpPr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9B986C2A-89A3-484F-BB4B-7A0193913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835" y="1318208"/>
              <a:ext cx="5421678" cy="529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400" b="1" dirty="0">
                  <a:solidFill>
                    <a:srgbClr val="656D78"/>
                  </a:solidFill>
                  <a:latin typeface="Source Sans Pro Light" panose="020B0403030403020204" pitchFamily="34" charset="0"/>
                  <a:ea typeface="-윤고딕330"/>
                </a:rPr>
                <a:t>대학가 주변 맛집을 찾아주는 웹 서비스</a:t>
              </a:r>
              <a:endParaRPr lang="en-US" altLang="ko-KR" sz="2400" b="1" dirty="0">
                <a:solidFill>
                  <a:srgbClr val="656D78"/>
                </a:solidFill>
                <a:latin typeface="Source Sans Pro Light" panose="020B0403030403020204" pitchFamily="34" charset="0"/>
                <a:ea typeface="-윤고딕330"/>
              </a:endParaRPr>
            </a:p>
          </p:txBody>
        </p:sp>
        <p:sp>
          <p:nvSpPr>
            <p:cNvPr id="26" name="Shape 2835">
              <a:extLst>
                <a:ext uri="{FF2B5EF4-FFF2-40B4-BE49-F238E27FC236}">
                  <a16:creationId xmlns:a16="http://schemas.microsoft.com/office/drawing/2014/main" id="{0B33D8F0-73C8-49D1-92DC-8AF7E0B797C1}"/>
                </a:ext>
              </a:extLst>
            </p:cNvPr>
            <p:cNvSpPr/>
            <p:nvPr/>
          </p:nvSpPr>
          <p:spPr>
            <a:xfrm>
              <a:off x="3275856" y="1412776"/>
              <a:ext cx="417779" cy="357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18" y="5891"/>
                  </a:moveTo>
                  <a:lnTo>
                    <a:pt x="8345" y="5891"/>
                  </a:lnTo>
                  <a:cubicBezTo>
                    <a:pt x="8075" y="5891"/>
                    <a:pt x="7855" y="6111"/>
                    <a:pt x="7855" y="6382"/>
                  </a:cubicBezTo>
                  <a:cubicBezTo>
                    <a:pt x="7855" y="6653"/>
                    <a:pt x="8075" y="6873"/>
                    <a:pt x="8345" y="6873"/>
                  </a:cubicBez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moveTo>
                    <a:pt x="6382" y="5891"/>
                  </a:moveTo>
                  <a:cubicBezTo>
                    <a:pt x="6111" y="5891"/>
                    <a:pt x="5891" y="6111"/>
                    <a:pt x="5891" y="6382"/>
                  </a:cubicBezTo>
                  <a:cubicBezTo>
                    <a:pt x="5891" y="6653"/>
                    <a:pt x="6111" y="6873"/>
                    <a:pt x="6382" y="6873"/>
                  </a:cubicBezTo>
                  <a:cubicBezTo>
                    <a:pt x="6653" y="6873"/>
                    <a:pt x="6873" y="6653"/>
                    <a:pt x="6873" y="6382"/>
                  </a:cubicBezTo>
                  <a:cubicBezTo>
                    <a:pt x="6873" y="6111"/>
                    <a:pt x="6653" y="5891"/>
                    <a:pt x="6382" y="5891"/>
                  </a:cubicBezTo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0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455" y="5891"/>
                  </a:moveTo>
                  <a:cubicBezTo>
                    <a:pt x="2184" y="5891"/>
                    <a:pt x="1964" y="6111"/>
                    <a:pt x="1964" y="6382"/>
                  </a:cubicBezTo>
                  <a:cubicBezTo>
                    <a:pt x="1964" y="6653"/>
                    <a:pt x="2184" y="6873"/>
                    <a:pt x="2455" y="6873"/>
                  </a:cubicBezTo>
                  <a:cubicBezTo>
                    <a:pt x="2725" y="6873"/>
                    <a:pt x="2945" y="6653"/>
                    <a:pt x="2945" y="6382"/>
                  </a:cubicBezTo>
                  <a:cubicBezTo>
                    <a:pt x="2945" y="6111"/>
                    <a:pt x="2725" y="5891"/>
                    <a:pt x="2455" y="5891"/>
                  </a:cubicBezTo>
                  <a:moveTo>
                    <a:pt x="4418" y="5891"/>
                  </a:moveTo>
                  <a:cubicBezTo>
                    <a:pt x="4147" y="5891"/>
                    <a:pt x="3927" y="6111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cubicBezTo>
                    <a:pt x="4689" y="6873"/>
                    <a:pt x="4909" y="6653"/>
                    <a:pt x="4909" y="6382"/>
                  </a:cubicBezTo>
                  <a:cubicBezTo>
                    <a:pt x="4909" y="6111"/>
                    <a:pt x="4689" y="5891"/>
                    <a:pt x="4418" y="5891"/>
                  </a:cubicBezTo>
                  <a:moveTo>
                    <a:pt x="16691" y="7855"/>
                  </a:moveTo>
                  <a:lnTo>
                    <a:pt x="982" y="7855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7855"/>
                    <a:pt x="16691" y="7855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" name="Shape 2934">
            <a:extLst>
              <a:ext uri="{FF2B5EF4-FFF2-40B4-BE49-F238E27FC236}">
                <a16:creationId xmlns:a16="http://schemas.microsoft.com/office/drawing/2014/main" id="{5AD3660A-560F-46AF-80B0-8AC10426DD34}"/>
              </a:ext>
            </a:extLst>
          </p:cNvPr>
          <p:cNvSpPr/>
          <p:nvPr/>
        </p:nvSpPr>
        <p:spPr>
          <a:xfrm>
            <a:off x="1027219" y="3210185"/>
            <a:ext cx="376429" cy="506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2E6C49AC-A53A-4E60-9EDE-57DD18332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613" y="3115390"/>
            <a:ext cx="7495963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현재 자신이 위치한 대학을 검색 후</a:t>
            </a:r>
            <a:r>
              <a: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rPr>
              <a:t>, </a:t>
            </a: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그 주변의 맛집을 지도에 표시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24BC94D3-50F9-47B7-9623-DFB5C6078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107" y="3789040"/>
            <a:ext cx="4435830" cy="45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ko-KR" altLang="en-US" sz="2000" b="1" dirty="0">
                <a:solidFill>
                  <a:srgbClr val="656D78"/>
                </a:solidFill>
                <a:latin typeface="윤고딕"/>
                <a:ea typeface="-윤고딕330"/>
              </a:rPr>
              <a:t>대학가  외부로 주제 확장 및 적용 가능</a:t>
            </a:r>
            <a:endParaRPr lang="en-US" altLang="ko-KR" sz="2000" b="1" dirty="0">
              <a:solidFill>
                <a:srgbClr val="656D78"/>
              </a:solidFill>
              <a:latin typeface="윤고딕"/>
              <a:ea typeface="-윤고딕330"/>
            </a:endParaRPr>
          </a:p>
        </p:txBody>
      </p:sp>
      <p:sp>
        <p:nvSpPr>
          <p:cNvPr id="34" name="Shape 2939">
            <a:extLst>
              <a:ext uri="{FF2B5EF4-FFF2-40B4-BE49-F238E27FC236}">
                <a16:creationId xmlns:a16="http://schemas.microsoft.com/office/drawing/2014/main" id="{B032BDD9-2340-40B5-9276-FFE30D8935A5}"/>
              </a:ext>
            </a:extLst>
          </p:cNvPr>
          <p:cNvSpPr/>
          <p:nvPr/>
        </p:nvSpPr>
        <p:spPr>
          <a:xfrm>
            <a:off x="1043608" y="3845447"/>
            <a:ext cx="496068" cy="453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1E1328-3131-429B-A3E3-D6DFAB11BDDC}"/>
              </a:ext>
            </a:extLst>
          </p:cNvPr>
          <p:cNvGrpSpPr/>
          <p:nvPr/>
        </p:nvGrpSpPr>
        <p:grpSpPr>
          <a:xfrm flipH="1">
            <a:off x="4355976" y="4109284"/>
            <a:ext cx="4637509" cy="2344052"/>
            <a:chOff x="1590675" y="2343150"/>
            <a:chExt cx="5781675" cy="2853838"/>
          </a:xfrm>
        </p:grpSpPr>
        <p:grpSp>
          <p:nvGrpSpPr>
            <p:cNvPr id="39" name="Group 10">
              <a:extLst>
                <a:ext uri="{FF2B5EF4-FFF2-40B4-BE49-F238E27FC236}">
                  <a16:creationId xmlns:a16="http://schemas.microsoft.com/office/drawing/2014/main" id="{C130E2A7-5E7B-44DF-AA1C-F0A63AB5BA08}"/>
                </a:ext>
              </a:extLst>
            </p:cNvPr>
            <p:cNvGrpSpPr/>
            <p:nvPr/>
          </p:nvGrpSpPr>
          <p:grpSpPr>
            <a:xfrm>
              <a:off x="1590675" y="3429000"/>
              <a:ext cx="5781675" cy="1767988"/>
              <a:chOff x="2295525" y="3062288"/>
              <a:chExt cx="7335837" cy="2581276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4FD1911A-207D-462B-806B-B36299395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6163" y="3073401"/>
                <a:ext cx="7297737" cy="2557464"/>
              </a:xfrm>
              <a:custGeom>
                <a:avLst/>
                <a:gdLst>
                  <a:gd name="T0" fmla="*/ 609 w 4597"/>
                  <a:gd name="T1" fmla="*/ 261 h 1611"/>
                  <a:gd name="T2" fmla="*/ 0 w 4597"/>
                  <a:gd name="T3" fmla="*/ 1554 h 1611"/>
                  <a:gd name="T4" fmla="*/ 1543 w 4597"/>
                  <a:gd name="T5" fmla="*/ 1294 h 1611"/>
                  <a:gd name="T6" fmla="*/ 2891 w 4597"/>
                  <a:gd name="T7" fmla="*/ 1611 h 1611"/>
                  <a:gd name="T8" fmla="*/ 4597 w 4597"/>
                  <a:gd name="T9" fmla="*/ 1432 h 1611"/>
                  <a:gd name="T10" fmla="*/ 4037 w 4597"/>
                  <a:gd name="T11" fmla="*/ 162 h 1611"/>
                  <a:gd name="T12" fmla="*/ 2737 w 4597"/>
                  <a:gd name="T13" fmla="*/ 286 h 1611"/>
                  <a:gd name="T14" fmla="*/ 1731 w 4597"/>
                  <a:gd name="T15" fmla="*/ 0 h 1611"/>
                  <a:gd name="T16" fmla="*/ 609 w 4597"/>
                  <a:gd name="T17" fmla="*/ 261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7" h="1611">
                    <a:moveTo>
                      <a:pt x="609" y="261"/>
                    </a:moveTo>
                    <a:lnTo>
                      <a:pt x="0" y="1554"/>
                    </a:lnTo>
                    <a:lnTo>
                      <a:pt x="1543" y="1294"/>
                    </a:lnTo>
                    <a:lnTo>
                      <a:pt x="2891" y="1611"/>
                    </a:lnTo>
                    <a:lnTo>
                      <a:pt x="4597" y="1432"/>
                    </a:lnTo>
                    <a:lnTo>
                      <a:pt x="4037" y="162"/>
                    </a:lnTo>
                    <a:lnTo>
                      <a:pt x="2737" y="286"/>
                    </a:lnTo>
                    <a:lnTo>
                      <a:pt x="1731" y="0"/>
                    </a:lnTo>
                    <a:lnTo>
                      <a:pt x="609" y="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12">
                <a:extLst>
                  <a:ext uri="{FF2B5EF4-FFF2-40B4-BE49-F238E27FC236}">
                    <a16:creationId xmlns:a16="http://schemas.microsoft.com/office/drawing/2014/main" id="{3BCB2786-7913-4D48-B614-67B7A6076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5525" y="3062288"/>
                <a:ext cx="7335837" cy="2581276"/>
              </a:xfrm>
              <a:custGeom>
                <a:avLst/>
                <a:gdLst>
                  <a:gd name="T0" fmla="*/ 2751 w 4621"/>
                  <a:gd name="T1" fmla="*/ 285 h 1626"/>
                  <a:gd name="T2" fmla="*/ 4055 w 4621"/>
                  <a:gd name="T3" fmla="*/ 163 h 1626"/>
                  <a:gd name="T4" fmla="*/ 4621 w 4621"/>
                  <a:gd name="T5" fmla="*/ 1445 h 1626"/>
                  <a:gd name="T6" fmla="*/ 2904 w 4621"/>
                  <a:gd name="T7" fmla="*/ 1626 h 1626"/>
                  <a:gd name="T8" fmla="*/ 1556 w 4621"/>
                  <a:gd name="T9" fmla="*/ 1309 h 1626"/>
                  <a:gd name="T10" fmla="*/ 0 w 4621"/>
                  <a:gd name="T11" fmla="*/ 1570 h 1626"/>
                  <a:gd name="T12" fmla="*/ 618 w 4621"/>
                  <a:gd name="T13" fmla="*/ 262 h 1626"/>
                  <a:gd name="T14" fmla="*/ 1744 w 4621"/>
                  <a:gd name="T15" fmla="*/ 0 h 1626"/>
                  <a:gd name="T16" fmla="*/ 2751 w 4621"/>
                  <a:gd name="T17" fmla="*/ 285 h 1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1" h="1626">
                    <a:moveTo>
                      <a:pt x="2751" y="285"/>
                    </a:moveTo>
                    <a:lnTo>
                      <a:pt x="4055" y="163"/>
                    </a:lnTo>
                    <a:lnTo>
                      <a:pt x="4621" y="1445"/>
                    </a:lnTo>
                    <a:lnTo>
                      <a:pt x="2904" y="1626"/>
                    </a:lnTo>
                    <a:lnTo>
                      <a:pt x="1556" y="1309"/>
                    </a:lnTo>
                    <a:lnTo>
                      <a:pt x="0" y="1570"/>
                    </a:lnTo>
                    <a:lnTo>
                      <a:pt x="618" y="262"/>
                    </a:lnTo>
                    <a:lnTo>
                      <a:pt x="1744" y="0"/>
                    </a:lnTo>
                    <a:lnTo>
                      <a:pt x="2751" y="28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0E27839E-D56D-4BDB-BE5A-1FDDE63B5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6163" y="3073401"/>
                <a:ext cx="2747963" cy="2466976"/>
              </a:xfrm>
              <a:custGeom>
                <a:avLst/>
                <a:gdLst>
                  <a:gd name="T0" fmla="*/ 940 w 1054"/>
                  <a:gd name="T1" fmla="*/ 787 h 945"/>
                  <a:gd name="T2" fmla="*/ 470 w 1054"/>
                  <a:gd name="T3" fmla="*/ 866 h 945"/>
                  <a:gd name="T4" fmla="*/ 0 w 1054"/>
                  <a:gd name="T5" fmla="*/ 945 h 945"/>
                  <a:gd name="T6" fmla="*/ 185 w 1054"/>
                  <a:gd name="T7" fmla="*/ 552 h 945"/>
                  <a:gd name="T8" fmla="*/ 371 w 1054"/>
                  <a:gd name="T9" fmla="*/ 159 h 945"/>
                  <a:gd name="T10" fmla="*/ 712 w 1054"/>
                  <a:gd name="T11" fmla="*/ 80 h 945"/>
                  <a:gd name="T12" fmla="*/ 1054 w 1054"/>
                  <a:gd name="T13" fmla="*/ 0 h 945"/>
                  <a:gd name="T14" fmla="*/ 997 w 1054"/>
                  <a:gd name="T15" fmla="*/ 394 h 945"/>
                  <a:gd name="T16" fmla="*/ 940 w 1054"/>
                  <a:gd name="T17" fmla="*/ 787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4" h="945">
                    <a:moveTo>
                      <a:pt x="940" y="787"/>
                    </a:moveTo>
                    <a:cubicBezTo>
                      <a:pt x="783" y="814"/>
                      <a:pt x="626" y="840"/>
                      <a:pt x="470" y="866"/>
                    </a:cubicBezTo>
                    <a:cubicBezTo>
                      <a:pt x="313" y="893"/>
                      <a:pt x="156" y="919"/>
                      <a:pt x="0" y="945"/>
                    </a:cubicBezTo>
                    <a:cubicBezTo>
                      <a:pt x="62" y="814"/>
                      <a:pt x="124" y="683"/>
                      <a:pt x="185" y="552"/>
                    </a:cubicBezTo>
                    <a:cubicBezTo>
                      <a:pt x="247" y="421"/>
                      <a:pt x="309" y="290"/>
                      <a:pt x="371" y="159"/>
                    </a:cubicBezTo>
                    <a:cubicBezTo>
                      <a:pt x="485" y="132"/>
                      <a:pt x="598" y="106"/>
                      <a:pt x="712" y="80"/>
                    </a:cubicBezTo>
                    <a:cubicBezTo>
                      <a:pt x="826" y="53"/>
                      <a:pt x="940" y="27"/>
                      <a:pt x="1054" y="0"/>
                    </a:cubicBezTo>
                    <a:cubicBezTo>
                      <a:pt x="1035" y="132"/>
                      <a:pt x="1016" y="263"/>
                      <a:pt x="997" y="394"/>
                    </a:cubicBezTo>
                    <a:cubicBezTo>
                      <a:pt x="978" y="525"/>
                      <a:pt x="959" y="656"/>
                      <a:pt x="940" y="7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14">
                <a:extLst>
                  <a:ext uri="{FF2B5EF4-FFF2-40B4-BE49-F238E27FC236}">
                    <a16:creationId xmlns:a16="http://schemas.microsoft.com/office/drawing/2014/main" id="{A3785684-2201-4DF8-B570-591D5CF46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8088" y="3130551"/>
                <a:ext cx="2574925" cy="2330451"/>
              </a:xfrm>
              <a:custGeom>
                <a:avLst/>
                <a:gdLst>
                  <a:gd name="T0" fmla="*/ 881 w 988"/>
                  <a:gd name="T1" fmla="*/ 744 h 893"/>
                  <a:gd name="T2" fmla="*/ 440 w 988"/>
                  <a:gd name="T3" fmla="*/ 818 h 893"/>
                  <a:gd name="T4" fmla="*/ 0 w 988"/>
                  <a:gd name="T5" fmla="*/ 893 h 893"/>
                  <a:gd name="T6" fmla="*/ 169 w 988"/>
                  <a:gd name="T7" fmla="*/ 521 h 893"/>
                  <a:gd name="T8" fmla="*/ 337 w 988"/>
                  <a:gd name="T9" fmla="*/ 150 h 893"/>
                  <a:gd name="T10" fmla="*/ 663 w 988"/>
                  <a:gd name="T11" fmla="*/ 75 h 893"/>
                  <a:gd name="T12" fmla="*/ 988 w 988"/>
                  <a:gd name="T13" fmla="*/ 0 h 893"/>
                  <a:gd name="T14" fmla="*/ 935 w 988"/>
                  <a:gd name="T15" fmla="*/ 372 h 893"/>
                  <a:gd name="T16" fmla="*/ 881 w 988"/>
                  <a:gd name="T17" fmla="*/ 744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8" h="893">
                    <a:moveTo>
                      <a:pt x="881" y="744"/>
                    </a:moveTo>
                    <a:cubicBezTo>
                      <a:pt x="734" y="769"/>
                      <a:pt x="587" y="793"/>
                      <a:pt x="440" y="818"/>
                    </a:cubicBezTo>
                    <a:cubicBezTo>
                      <a:pt x="294" y="843"/>
                      <a:pt x="147" y="868"/>
                      <a:pt x="0" y="893"/>
                    </a:cubicBezTo>
                    <a:cubicBezTo>
                      <a:pt x="56" y="769"/>
                      <a:pt x="112" y="645"/>
                      <a:pt x="169" y="521"/>
                    </a:cubicBezTo>
                    <a:cubicBezTo>
                      <a:pt x="225" y="398"/>
                      <a:pt x="281" y="274"/>
                      <a:pt x="337" y="150"/>
                    </a:cubicBezTo>
                    <a:cubicBezTo>
                      <a:pt x="446" y="125"/>
                      <a:pt x="554" y="100"/>
                      <a:pt x="663" y="75"/>
                    </a:cubicBezTo>
                    <a:cubicBezTo>
                      <a:pt x="771" y="50"/>
                      <a:pt x="880" y="25"/>
                      <a:pt x="988" y="0"/>
                    </a:cubicBezTo>
                    <a:cubicBezTo>
                      <a:pt x="971" y="124"/>
                      <a:pt x="953" y="248"/>
                      <a:pt x="935" y="372"/>
                    </a:cubicBezTo>
                    <a:cubicBezTo>
                      <a:pt x="917" y="496"/>
                      <a:pt x="899" y="620"/>
                      <a:pt x="881" y="74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0" name="Freeform 15">
                <a:extLst>
                  <a:ext uri="{FF2B5EF4-FFF2-40B4-BE49-F238E27FC236}">
                    <a16:creationId xmlns:a16="http://schemas.microsoft.com/office/drawing/2014/main" id="{F4FC8C91-12C1-4F09-8B43-84B73DB34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4791077"/>
                <a:ext cx="922338" cy="430214"/>
              </a:xfrm>
              <a:custGeom>
                <a:avLst/>
                <a:gdLst>
                  <a:gd name="T0" fmla="*/ 354 w 354"/>
                  <a:gd name="T1" fmla="*/ 0 h 165"/>
                  <a:gd name="T2" fmla="*/ 180 w 354"/>
                  <a:gd name="T3" fmla="*/ 82 h 165"/>
                  <a:gd name="T4" fmla="*/ 0 w 354"/>
                  <a:gd name="T5" fmla="*/ 165 h 165"/>
                  <a:gd name="T6" fmla="*/ 105 w 354"/>
                  <a:gd name="T7" fmla="*/ 147 h 165"/>
                  <a:gd name="T8" fmla="*/ 229 w 354"/>
                  <a:gd name="T9" fmla="*/ 90 h 165"/>
                  <a:gd name="T10" fmla="*/ 350 w 354"/>
                  <a:gd name="T11" fmla="*/ 33 h 165"/>
                  <a:gd name="T12" fmla="*/ 354 w 354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165">
                    <a:moveTo>
                      <a:pt x="354" y="0"/>
                    </a:moveTo>
                    <a:cubicBezTo>
                      <a:pt x="297" y="27"/>
                      <a:pt x="239" y="55"/>
                      <a:pt x="180" y="82"/>
                    </a:cubicBezTo>
                    <a:cubicBezTo>
                      <a:pt x="121" y="110"/>
                      <a:pt x="61" y="138"/>
                      <a:pt x="0" y="165"/>
                    </a:cubicBezTo>
                    <a:cubicBezTo>
                      <a:pt x="35" y="159"/>
                      <a:pt x="70" y="153"/>
                      <a:pt x="105" y="147"/>
                    </a:cubicBezTo>
                    <a:cubicBezTo>
                      <a:pt x="146" y="128"/>
                      <a:pt x="188" y="109"/>
                      <a:pt x="229" y="90"/>
                    </a:cubicBezTo>
                    <a:cubicBezTo>
                      <a:pt x="269" y="71"/>
                      <a:pt x="310" y="52"/>
                      <a:pt x="350" y="33"/>
                    </a:cubicBezTo>
                    <a:cubicBezTo>
                      <a:pt x="351" y="22"/>
                      <a:pt x="353" y="11"/>
                      <a:pt x="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16">
                <a:extLst>
                  <a:ext uri="{FF2B5EF4-FFF2-40B4-BE49-F238E27FC236}">
                    <a16:creationId xmlns:a16="http://schemas.microsoft.com/office/drawing/2014/main" id="{F4843BB5-7DFA-4F62-9A2E-EB3E500E3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9" y="3968751"/>
                <a:ext cx="1984375" cy="458788"/>
              </a:xfrm>
              <a:custGeom>
                <a:avLst/>
                <a:gdLst>
                  <a:gd name="T0" fmla="*/ 762 w 762"/>
                  <a:gd name="T1" fmla="*/ 0 h 176"/>
                  <a:gd name="T2" fmla="*/ 387 w 762"/>
                  <a:gd name="T3" fmla="*/ 75 h 176"/>
                  <a:gd name="T4" fmla="*/ 12 w 762"/>
                  <a:gd name="T5" fmla="*/ 149 h 176"/>
                  <a:gd name="T6" fmla="*/ 0 w 762"/>
                  <a:gd name="T7" fmla="*/ 176 h 176"/>
                  <a:gd name="T8" fmla="*/ 379 w 762"/>
                  <a:gd name="T9" fmla="*/ 101 h 176"/>
                  <a:gd name="T10" fmla="*/ 758 w 762"/>
                  <a:gd name="T11" fmla="*/ 26 h 176"/>
                  <a:gd name="T12" fmla="*/ 762 w 762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2" h="176">
                    <a:moveTo>
                      <a:pt x="762" y="0"/>
                    </a:moveTo>
                    <a:cubicBezTo>
                      <a:pt x="637" y="25"/>
                      <a:pt x="512" y="50"/>
                      <a:pt x="387" y="75"/>
                    </a:cubicBezTo>
                    <a:cubicBezTo>
                      <a:pt x="262" y="100"/>
                      <a:pt x="137" y="124"/>
                      <a:pt x="12" y="149"/>
                    </a:cubicBezTo>
                    <a:cubicBezTo>
                      <a:pt x="8" y="158"/>
                      <a:pt x="4" y="167"/>
                      <a:pt x="0" y="176"/>
                    </a:cubicBezTo>
                    <a:cubicBezTo>
                      <a:pt x="126" y="151"/>
                      <a:pt x="253" y="126"/>
                      <a:pt x="379" y="101"/>
                    </a:cubicBezTo>
                    <a:cubicBezTo>
                      <a:pt x="505" y="76"/>
                      <a:pt x="632" y="51"/>
                      <a:pt x="758" y="26"/>
                    </a:cubicBezTo>
                    <a:cubicBezTo>
                      <a:pt x="759" y="17"/>
                      <a:pt x="761" y="9"/>
                      <a:pt x="7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17">
                <a:extLst>
                  <a:ext uri="{FF2B5EF4-FFF2-40B4-BE49-F238E27FC236}">
                    <a16:creationId xmlns:a16="http://schemas.microsoft.com/office/drawing/2014/main" id="{4D50C013-FBA6-48F5-8EAA-343DA343E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538" y="4035426"/>
                <a:ext cx="368300" cy="76200"/>
              </a:xfrm>
              <a:custGeom>
                <a:avLst/>
                <a:gdLst>
                  <a:gd name="T0" fmla="*/ 141 w 141"/>
                  <a:gd name="T1" fmla="*/ 1 h 29"/>
                  <a:gd name="T2" fmla="*/ 36 w 141"/>
                  <a:gd name="T3" fmla="*/ 0 h 29"/>
                  <a:gd name="T4" fmla="*/ 0 w 141"/>
                  <a:gd name="T5" fmla="*/ 28 h 29"/>
                  <a:gd name="T6" fmla="*/ 137 w 141"/>
                  <a:gd name="T7" fmla="*/ 29 h 29"/>
                  <a:gd name="T8" fmla="*/ 141 w 141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29">
                    <a:moveTo>
                      <a:pt x="141" y="1"/>
                    </a:moveTo>
                    <a:cubicBezTo>
                      <a:pt x="106" y="1"/>
                      <a:pt x="70" y="0"/>
                      <a:pt x="36" y="0"/>
                    </a:cubicBezTo>
                    <a:cubicBezTo>
                      <a:pt x="24" y="9"/>
                      <a:pt x="12" y="19"/>
                      <a:pt x="0" y="28"/>
                    </a:cubicBezTo>
                    <a:cubicBezTo>
                      <a:pt x="45" y="28"/>
                      <a:pt x="91" y="29"/>
                      <a:pt x="137" y="29"/>
                    </a:cubicBezTo>
                    <a:cubicBezTo>
                      <a:pt x="138" y="19"/>
                      <a:pt x="140" y="10"/>
                      <a:pt x="141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F61690D0-5C94-4685-8F43-5185B303B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4792663"/>
                <a:ext cx="1474788" cy="201614"/>
              </a:xfrm>
              <a:custGeom>
                <a:avLst/>
                <a:gdLst>
                  <a:gd name="T0" fmla="*/ 527 w 566"/>
                  <a:gd name="T1" fmla="*/ 77 h 77"/>
                  <a:gd name="T2" fmla="*/ 566 w 566"/>
                  <a:gd name="T3" fmla="*/ 49 h 77"/>
                  <a:gd name="T4" fmla="*/ 296 w 566"/>
                  <a:gd name="T5" fmla="*/ 25 h 77"/>
                  <a:gd name="T6" fmla="*/ 42 w 566"/>
                  <a:gd name="T7" fmla="*/ 0 h 77"/>
                  <a:gd name="T8" fmla="*/ 0 w 566"/>
                  <a:gd name="T9" fmla="*/ 28 h 77"/>
                  <a:gd name="T10" fmla="*/ 256 w 566"/>
                  <a:gd name="T11" fmla="*/ 53 h 77"/>
                  <a:gd name="T12" fmla="*/ 527 w 566"/>
                  <a:gd name="T1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6" h="77">
                    <a:moveTo>
                      <a:pt x="527" y="77"/>
                    </a:moveTo>
                    <a:cubicBezTo>
                      <a:pt x="540" y="68"/>
                      <a:pt x="553" y="58"/>
                      <a:pt x="566" y="49"/>
                    </a:cubicBezTo>
                    <a:cubicBezTo>
                      <a:pt x="475" y="41"/>
                      <a:pt x="385" y="33"/>
                      <a:pt x="296" y="25"/>
                    </a:cubicBezTo>
                    <a:cubicBezTo>
                      <a:pt x="210" y="17"/>
                      <a:pt x="125" y="9"/>
                      <a:pt x="42" y="0"/>
                    </a:cubicBezTo>
                    <a:cubicBezTo>
                      <a:pt x="28" y="10"/>
                      <a:pt x="14" y="19"/>
                      <a:pt x="0" y="28"/>
                    </a:cubicBezTo>
                    <a:cubicBezTo>
                      <a:pt x="83" y="36"/>
                      <a:pt x="169" y="44"/>
                      <a:pt x="256" y="53"/>
                    </a:cubicBezTo>
                    <a:cubicBezTo>
                      <a:pt x="344" y="61"/>
                      <a:pt x="434" y="69"/>
                      <a:pt x="527" y="7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19">
                <a:extLst>
                  <a:ext uri="{FF2B5EF4-FFF2-40B4-BE49-F238E27FC236}">
                    <a16:creationId xmlns:a16="http://schemas.microsoft.com/office/drawing/2014/main" id="{C194AD58-9B86-4569-9478-BFECEA48B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401" y="4487863"/>
                <a:ext cx="1017587" cy="420688"/>
              </a:xfrm>
              <a:custGeom>
                <a:avLst/>
                <a:gdLst>
                  <a:gd name="T0" fmla="*/ 0 w 390"/>
                  <a:gd name="T1" fmla="*/ 141 h 161"/>
                  <a:gd name="T2" fmla="*/ 17 w 390"/>
                  <a:gd name="T3" fmla="*/ 161 h 161"/>
                  <a:gd name="T4" fmla="*/ 205 w 390"/>
                  <a:gd name="T5" fmla="*/ 92 h 161"/>
                  <a:gd name="T6" fmla="*/ 389 w 390"/>
                  <a:gd name="T7" fmla="*/ 22 h 161"/>
                  <a:gd name="T8" fmla="*/ 390 w 390"/>
                  <a:gd name="T9" fmla="*/ 16 h 161"/>
                  <a:gd name="T10" fmla="*/ 375 w 390"/>
                  <a:gd name="T11" fmla="*/ 0 h 161"/>
                  <a:gd name="T12" fmla="*/ 190 w 390"/>
                  <a:gd name="T13" fmla="*/ 71 h 161"/>
                  <a:gd name="T14" fmla="*/ 0 w 390"/>
                  <a:gd name="T15" fmla="*/ 14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0" h="161">
                    <a:moveTo>
                      <a:pt x="0" y="141"/>
                    </a:moveTo>
                    <a:cubicBezTo>
                      <a:pt x="5" y="147"/>
                      <a:pt x="11" y="154"/>
                      <a:pt x="17" y="161"/>
                    </a:cubicBezTo>
                    <a:cubicBezTo>
                      <a:pt x="80" y="138"/>
                      <a:pt x="143" y="115"/>
                      <a:pt x="205" y="92"/>
                    </a:cubicBezTo>
                    <a:cubicBezTo>
                      <a:pt x="267" y="69"/>
                      <a:pt x="328" y="46"/>
                      <a:pt x="389" y="22"/>
                    </a:cubicBezTo>
                    <a:cubicBezTo>
                      <a:pt x="389" y="20"/>
                      <a:pt x="390" y="18"/>
                      <a:pt x="390" y="16"/>
                    </a:cubicBezTo>
                    <a:cubicBezTo>
                      <a:pt x="385" y="10"/>
                      <a:pt x="380" y="5"/>
                      <a:pt x="375" y="0"/>
                    </a:cubicBezTo>
                    <a:cubicBezTo>
                      <a:pt x="314" y="24"/>
                      <a:pt x="252" y="47"/>
                      <a:pt x="190" y="71"/>
                    </a:cubicBezTo>
                    <a:cubicBezTo>
                      <a:pt x="127" y="94"/>
                      <a:pt x="64" y="117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20">
                <a:extLst>
                  <a:ext uri="{FF2B5EF4-FFF2-40B4-BE49-F238E27FC236}">
                    <a16:creationId xmlns:a16="http://schemas.microsoft.com/office/drawing/2014/main" id="{D2A72F3B-FD07-4C25-B41F-321DA584A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513" y="4213227"/>
                <a:ext cx="1454150" cy="469900"/>
              </a:xfrm>
              <a:custGeom>
                <a:avLst/>
                <a:gdLst>
                  <a:gd name="T0" fmla="*/ 0 w 558"/>
                  <a:gd name="T1" fmla="*/ 180 h 180"/>
                  <a:gd name="T2" fmla="*/ 282 w 558"/>
                  <a:gd name="T3" fmla="*/ 102 h 180"/>
                  <a:gd name="T4" fmla="*/ 558 w 558"/>
                  <a:gd name="T5" fmla="*/ 25 h 180"/>
                  <a:gd name="T6" fmla="*/ 558 w 558"/>
                  <a:gd name="T7" fmla="*/ 0 h 180"/>
                  <a:gd name="T8" fmla="*/ 288 w 558"/>
                  <a:gd name="T9" fmla="*/ 77 h 180"/>
                  <a:gd name="T10" fmla="*/ 12 w 558"/>
                  <a:gd name="T11" fmla="*/ 153 h 180"/>
                  <a:gd name="T12" fmla="*/ 0 w 55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80">
                    <a:moveTo>
                      <a:pt x="0" y="180"/>
                    </a:moveTo>
                    <a:cubicBezTo>
                      <a:pt x="95" y="154"/>
                      <a:pt x="189" y="128"/>
                      <a:pt x="282" y="102"/>
                    </a:cubicBezTo>
                    <a:cubicBezTo>
                      <a:pt x="374" y="77"/>
                      <a:pt x="466" y="51"/>
                      <a:pt x="558" y="25"/>
                    </a:cubicBezTo>
                    <a:cubicBezTo>
                      <a:pt x="558" y="17"/>
                      <a:pt x="558" y="9"/>
                      <a:pt x="558" y="0"/>
                    </a:cubicBezTo>
                    <a:cubicBezTo>
                      <a:pt x="468" y="26"/>
                      <a:pt x="378" y="52"/>
                      <a:pt x="288" y="77"/>
                    </a:cubicBezTo>
                    <a:cubicBezTo>
                      <a:pt x="197" y="102"/>
                      <a:pt x="105" y="128"/>
                      <a:pt x="12" y="153"/>
                    </a:cubicBezTo>
                    <a:cubicBezTo>
                      <a:pt x="8" y="162"/>
                      <a:pt x="4" y="171"/>
                      <a:pt x="0" y="18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21">
                <a:extLst>
                  <a:ext uri="{FF2B5EF4-FFF2-40B4-BE49-F238E27FC236}">
                    <a16:creationId xmlns:a16="http://schemas.microsoft.com/office/drawing/2014/main" id="{5B3AA95E-7E3C-4DB0-A5C6-151F8AB7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4435477"/>
                <a:ext cx="617538" cy="169863"/>
              </a:xfrm>
              <a:custGeom>
                <a:avLst/>
                <a:gdLst>
                  <a:gd name="T0" fmla="*/ 198 w 237"/>
                  <a:gd name="T1" fmla="*/ 65 h 65"/>
                  <a:gd name="T2" fmla="*/ 237 w 237"/>
                  <a:gd name="T3" fmla="*/ 37 h 65"/>
                  <a:gd name="T4" fmla="*/ 137 w 237"/>
                  <a:gd name="T5" fmla="*/ 18 h 65"/>
                  <a:gd name="T6" fmla="*/ 40 w 237"/>
                  <a:gd name="T7" fmla="*/ 0 h 65"/>
                  <a:gd name="T8" fmla="*/ 0 w 237"/>
                  <a:gd name="T9" fmla="*/ 28 h 65"/>
                  <a:gd name="T10" fmla="*/ 97 w 237"/>
                  <a:gd name="T11" fmla="*/ 46 h 65"/>
                  <a:gd name="T12" fmla="*/ 198 w 237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65">
                    <a:moveTo>
                      <a:pt x="198" y="65"/>
                    </a:moveTo>
                    <a:cubicBezTo>
                      <a:pt x="211" y="55"/>
                      <a:pt x="224" y="46"/>
                      <a:pt x="237" y="37"/>
                    </a:cubicBezTo>
                    <a:cubicBezTo>
                      <a:pt x="203" y="31"/>
                      <a:pt x="170" y="25"/>
                      <a:pt x="137" y="18"/>
                    </a:cubicBezTo>
                    <a:cubicBezTo>
                      <a:pt x="104" y="12"/>
                      <a:pt x="72" y="6"/>
                      <a:pt x="40" y="0"/>
                    </a:cubicBezTo>
                    <a:cubicBezTo>
                      <a:pt x="27" y="9"/>
                      <a:pt x="13" y="18"/>
                      <a:pt x="0" y="28"/>
                    </a:cubicBezTo>
                    <a:cubicBezTo>
                      <a:pt x="32" y="34"/>
                      <a:pt x="64" y="40"/>
                      <a:pt x="97" y="46"/>
                    </a:cubicBezTo>
                    <a:cubicBezTo>
                      <a:pt x="130" y="52"/>
                      <a:pt x="164" y="59"/>
                      <a:pt x="198" y="6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7" name="Freeform 22">
                <a:extLst>
                  <a:ext uri="{FF2B5EF4-FFF2-40B4-BE49-F238E27FC236}">
                    <a16:creationId xmlns:a16="http://schemas.microsoft.com/office/drawing/2014/main" id="{957ED847-2557-49CF-8B15-5180CBB01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1363" y="3411538"/>
                <a:ext cx="1731962" cy="277813"/>
              </a:xfrm>
              <a:custGeom>
                <a:avLst/>
                <a:gdLst>
                  <a:gd name="T0" fmla="*/ 665 w 665"/>
                  <a:gd name="T1" fmla="*/ 0 h 106"/>
                  <a:gd name="T2" fmla="*/ 333 w 665"/>
                  <a:gd name="T3" fmla="*/ 40 h 106"/>
                  <a:gd name="T4" fmla="*/ 12 w 665"/>
                  <a:gd name="T5" fmla="*/ 80 h 106"/>
                  <a:gd name="T6" fmla="*/ 0 w 665"/>
                  <a:gd name="T7" fmla="*/ 106 h 106"/>
                  <a:gd name="T8" fmla="*/ 325 w 665"/>
                  <a:gd name="T9" fmla="*/ 66 h 106"/>
                  <a:gd name="T10" fmla="*/ 661 w 665"/>
                  <a:gd name="T11" fmla="*/ 26 h 106"/>
                  <a:gd name="T12" fmla="*/ 665 w 665"/>
                  <a:gd name="T1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5" h="106">
                    <a:moveTo>
                      <a:pt x="665" y="0"/>
                    </a:moveTo>
                    <a:cubicBezTo>
                      <a:pt x="553" y="13"/>
                      <a:pt x="442" y="26"/>
                      <a:pt x="333" y="40"/>
                    </a:cubicBezTo>
                    <a:cubicBezTo>
                      <a:pt x="225" y="53"/>
                      <a:pt x="118" y="66"/>
                      <a:pt x="12" y="80"/>
                    </a:cubicBezTo>
                    <a:cubicBezTo>
                      <a:pt x="8" y="88"/>
                      <a:pt x="4" y="97"/>
                      <a:pt x="0" y="106"/>
                    </a:cubicBezTo>
                    <a:cubicBezTo>
                      <a:pt x="107" y="92"/>
                      <a:pt x="216" y="79"/>
                      <a:pt x="325" y="66"/>
                    </a:cubicBezTo>
                    <a:cubicBezTo>
                      <a:pt x="436" y="53"/>
                      <a:pt x="548" y="39"/>
                      <a:pt x="661" y="26"/>
                    </a:cubicBezTo>
                    <a:cubicBezTo>
                      <a:pt x="662" y="17"/>
                      <a:pt x="664" y="9"/>
                      <a:pt x="6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23">
                <a:extLst>
                  <a:ext uri="{FF2B5EF4-FFF2-40B4-BE49-F238E27FC236}">
                    <a16:creationId xmlns:a16="http://schemas.microsoft.com/office/drawing/2014/main" id="{928459EA-7E5B-4E84-B6BF-1B63163D6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8438" y="3478213"/>
                <a:ext cx="995363" cy="719139"/>
              </a:xfrm>
              <a:custGeom>
                <a:avLst/>
                <a:gdLst>
                  <a:gd name="T0" fmla="*/ 0 w 382"/>
                  <a:gd name="T1" fmla="*/ 256 h 276"/>
                  <a:gd name="T2" fmla="*/ 14 w 382"/>
                  <a:gd name="T3" fmla="*/ 276 h 276"/>
                  <a:gd name="T4" fmla="*/ 201 w 382"/>
                  <a:gd name="T5" fmla="*/ 156 h 276"/>
                  <a:gd name="T6" fmla="*/ 377 w 382"/>
                  <a:gd name="T7" fmla="*/ 35 h 276"/>
                  <a:gd name="T8" fmla="*/ 382 w 382"/>
                  <a:gd name="T9" fmla="*/ 0 h 276"/>
                  <a:gd name="T10" fmla="*/ 198 w 382"/>
                  <a:gd name="T11" fmla="*/ 128 h 276"/>
                  <a:gd name="T12" fmla="*/ 0 w 382"/>
                  <a:gd name="T13" fmla="*/ 25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2" h="276">
                    <a:moveTo>
                      <a:pt x="0" y="256"/>
                    </a:moveTo>
                    <a:cubicBezTo>
                      <a:pt x="4" y="263"/>
                      <a:pt x="9" y="269"/>
                      <a:pt x="14" y="276"/>
                    </a:cubicBezTo>
                    <a:cubicBezTo>
                      <a:pt x="78" y="236"/>
                      <a:pt x="140" y="196"/>
                      <a:pt x="201" y="156"/>
                    </a:cubicBezTo>
                    <a:cubicBezTo>
                      <a:pt x="261" y="116"/>
                      <a:pt x="320" y="76"/>
                      <a:pt x="377" y="35"/>
                    </a:cubicBezTo>
                    <a:cubicBezTo>
                      <a:pt x="379" y="24"/>
                      <a:pt x="380" y="12"/>
                      <a:pt x="382" y="0"/>
                    </a:cubicBezTo>
                    <a:cubicBezTo>
                      <a:pt x="322" y="43"/>
                      <a:pt x="261" y="86"/>
                      <a:pt x="198" y="128"/>
                    </a:cubicBezTo>
                    <a:cubicBezTo>
                      <a:pt x="133" y="171"/>
                      <a:pt x="67" y="213"/>
                      <a:pt x="0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358879D1-D5F2-42C3-8890-5F691468F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838" y="3743326"/>
                <a:ext cx="1558925" cy="242888"/>
              </a:xfrm>
              <a:custGeom>
                <a:avLst/>
                <a:gdLst>
                  <a:gd name="T0" fmla="*/ 555 w 598"/>
                  <a:gd name="T1" fmla="*/ 31 h 93"/>
                  <a:gd name="T2" fmla="*/ 598 w 598"/>
                  <a:gd name="T3" fmla="*/ 0 h 93"/>
                  <a:gd name="T4" fmla="*/ 301 w 598"/>
                  <a:gd name="T5" fmla="*/ 33 h 93"/>
                  <a:gd name="T6" fmla="*/ 12 w 598"/>
                  <a:gd name="T7" fmla="*/ 66 h 93"/>
                  <a:gd name="T8" fmla="*/ 0 w 598"/>
                  <a:gd name="T9" fmla="*/ 93 h 93"/>
                  <a:gd name="T10" fmla="*/ 274 w 598"/>
                  <a:gd name="T11" fmla="*/ 62 h 93"/>
                  <a:gd name="T12" fmla="*/ 555 w 598"/>
                  <a:gd name="T13" fmla="*/ 3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8" h="93">
                    <a:moveTo>
                      <a:pt x="555" y="31"/>
                    </a:moveTo>
                    <a:cubicBezTo>
                      <a:pt x="570" y="21"/>
                      <a:pt x="584" y="11"/>
                      <a:pt x="598" y="0"/>
                    </a:cubicBezTo>
                    <a:cubicBezTo>
                      <a:pt x="498" y="11"/>
                      <a:pt x="399" y="22"/>
                      <a:pt x="301" y="33"/>
                    </a:cubicBezTo>
                    <a:cubicBezTo>
                      <a:pt x="204" y="44"/>
                      <a:pt x="108" y="55"/>
                      <a:pt x="12" y="66"/>
                    </a:cubicBezTo>
                    <a:cubicBezTo>
                      <a:pt x="8" y="75"/>
                      <a:pt x="4" y="84"/>
                      <a:pt x="0" y="93"/>
                    </a:cubicBezTo>
                    <a:cubicBezTo>
                      <a:pt x="91" y="83"/>
                      <a:pt x="182" y="73"/>
                      <a:pt x="274" y="62"/>
                    </a:cubicBezTo>
                    <a:cubicBezTo>
                      <a:pt x="367" y="52"/>
                      <a:pt x="461" y="42"/>
                      <a:pt x="555" y="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0" name="Freeform 25">
                <a:extLst>
                  <a:ext uri="{FF2B5EF4-FFF2-40B4-BE49-F238E27FC236}">
                    <a16:creationId xmlns:a16="http://schemas.microsoft.com/office/drawing/2014/main" id="{1965EB55-6893-4E3F-A9AF-0989DD94D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3255963"/>
                <a:ext cx="1536700" cy="1109664"/>
              </a:xfrm>
              <a:custGeom>
                <a:avLst/>
                <a:gdLst>
                  <a:gd name="T0" fmla="*/ 0 w 590"/>
                  <a:gd name="T1" fmla="*/ 425 h 425"/>
                  <a:gd name="T2" fmla="*/ 312 w 590"/>
                  <a:gd name="T3" fmla="*/ 212 h 425"/>
                  <a:gd name="T4" fmla="*/ 590 w 590"/>
                  <a:gd name="T5" fmla="*/ 0 h 425"/>
                  <a:gd name="T6" fmla="*/ 539 w 590"/>
                  <a:gd name="T7" fmla="*/ 11 h 425"/>
                  <a:gd name="T8" fmla="*/ 291 w 590"/>
                  <a:gd name="T9" fmla="*/ 199 h 425"/>
                  <a:gd name="T10" fmla="*/ 17 w 590"/>
                  <a:gd name="T11" fmla="*/ 387 h 425"/>
                  <a:gd name="T12" fmla="*/ 0 w 590"/>
                  <a:gd name="T13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0" h="425">
                    <a:moveTo>
                      <a:pt x="0" y="425"/>
                    </a:moveTo>
                    <a:cubicBezTo>
                      <a:pt x="108" y="354"/>
                      <a:pt x="212" y="284"/>
                      <a:pt x="312" y="212"/>
                    </a:cubicBezTo>
                    <a:cubicBezTo>
                      <a:pt x="409" y="142"/>
                      <a:pt x="501" y="71"/>
                      <a:pt x="590" y="0"/>
                    </a:cubicBezTo>
                    <a:cubicBezTo>
                      <a:pt x="573" y="4"/>
                      <a:pt x="556" y="7"/>
                      <a:pt x="539" y="11"/>
                    </a:cubicBezTo>
                    <a:cubicBezTo>
                      <a:pt x="459" y="74"/>
                      <a:pt x="377" y="138"/>
                      <a:pt x="291" y="199"/>
                    </a:cubicBezTo>
                    <a:cubicBezTo>
                      <a:pt x="203" y="263"/>
                      <a:pt x="111" y="325"/>
                      <a:pt x="17" y="387"/>
                    </a:cubicBezTo>
                    <a:cubicBezTo>
                      <a:pt x="11" y="400"/>
                      <a:pt x="5" y="412"/>
                      <a:pt x="0" y="4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1" name="Freeform 26">
                <a:extLst>
                  <a:ext uri="{FF2B5EF4-FFF2-40B4-BE49-F238E27FC236}">
                    <a16:creationId xmlns:a16="http://schemas.microsoft.com/office/drawing/2014/main" id="{7C43256F-FDB4-42B5-84B2-F1E93C879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6913" y="3973513"/>
                <a:ext cx="1109663" cy="182563"/>
              </a:xfrm>
              <a:custGeom>
                <a:avLst/>
                <a:gdLst>
                  <a:gd name="T0" fmla="*/ 381 w 426"/>
                  <a:gd name="T1" fmla="*/ 31 h 70"/>
                  <a:gd name="T2" fmla="*/ 426 w 426"/>
                  <a:gd name="T3" fmla="*/ 0 h 70"/>
                  <a:gd name="T4" fmla="*/ 235 w 426"/>
                  <a:gd name="T5" fmla="*/ 19 h 70"/>
                  <a:gd name="T6" fmla="*/ 49 w 426"/>
                  <a:gd name="T7" fmla="*/ 39 h 70"/>
                  <a:gd name="T8" fmla="*/ 0 w 426"/>
                  <a:gd name="T9" fmla="*/ 70 h 70"/>
                  <a:gd name="T10" fmla="*/ 189 w 426"/>
                  <a:gd name="T11" fmla="*/ 51 h 70"/>
                  <a:gd name="T12" fmla="*/ 381 w 426"/>
                  <a:gd name="T13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6" h="70">
                    <a:moveTo>
                      <a:pt x="381" y="31"/>
                    </a:moveTo>
                    <a:cubicBezTo>
                      <a:pt x="396" y="21"/>
                      <a:pt x="411" y="11"/>
                      <a:pt x="426" y="0"/>
                    </a:cubicBezTo>
                    <a:cubicBezTo>
                      <a:pt x="362" y="7"/>
                      <a:pt x="299" y="13"/>
                      <a:pt x="235" y="19"/>
                    </a:cubicBezTo>
                    <a:cubicBezTo>
                      <a:pt x="173" y="26"/>
                      <a:pt x="110" y="32"/>
                      <a:pt x="49" y="39"/>
                    </a:cubicBezTo>
                    <a:cubicBezTo>
                      <a:pt x="32" y="49"/>
                      <a:pt x="16" y="59"/>
                      <a:pt x="0" y="70"/>
                    </a:cubicBezTo>
                    <a:cubicBezTo>
                      <a:pt x="63" y="63"/>
                      <a:pt x="125" y="57"/>
                      <a:pt x="189" y="51"/>
                    </a:cubicBezTo>
                    <a:cubicBezTo>
                      <a:pt x="252" y="44"/>
                      <a:pt x="316" y="38"/>
                      <a:pt x="381" y="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2" name="Freeform 27">
                <a:extLst>
                  <a:ext uri="{FF2B5EF4-FFF2-40B4-BE49-F238E27FC236}">
                    <a16:creationId xmlns:a16="http://schemas.microsoft.com/office/drawing/2014/main" id="{4E3896AE-FF31-48C7-BFE3-03961D34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3660776"/>
                <a:ext cx="509588" cy="179388"/>
              </a:xfrm>
              <a:custGeom>
                <a:avLst/>
                <a:gdLst>
                  <a:gd name="T0" fmla="*/ 196 w 196"/>
                  <a:gd name="T1" fmla="*/ 0 h 69"/>
                  <a:gd name="T2" fmla="*/ 63 w 196"/>
                  <a:gd name="T3" fmla="*/ 28 h 69"/>
                  <a:gd name="T4" fmla="*/ 0 w 196"/>
                  <a:gd name="T5" fmla="*/ 69 h 69"/>
                  <a:gd name="T6" fmla="*/ 96 w 196"/>
                  <a:gd name="T7" fmla="*/ 49 h 69"/>
                  <a:gd name="T8" fmla="*/ 192 w 196"/>
                  <a:gd name="T9" fmla="*/ 29 h 69"/>
                  <a:gd name="T10" fmla="*/ 196 w 196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6" h="69">
                    <a:moveTo>
                      <a:pt x="196" y="0"/>
                    </a:moveTo>
                    <a:cubicBezTo>
                      <a:pt x="152" y="10"/>
                      <a:pt x="107" y="19"/>
                      <a:pt x="63" y="28"/>
                    </a:cubicBezTo>
                    <a:cubicBezTo>
                      <a:pt x="42" y="42"/>
                      <a:pt x="21" y="55"/>
                      <a:pt x="0" y="69"/>
                    </a:cubicBezTo>
                    <a:cubicBezTo>
                      <a:pt x="32" y="62"/>
                      <a:pt x="64" y="56"/>
                      <a:pt x="96" y="49"/>
                    </a:cubicBezTo>
                    <a:cubicBezTo>
                      <a:pt x="128" y="43"/>
                      <a:pt x="160" y="36"/>
                      <a:pt x="192" y="29"/>
                    </a:cubicBezTo>
                    <a:cubicBezTo>
                      <a:pt x="193" y="20"/>
                      <a:pt x="195" y="10"/>
                      <a:pt x="19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3" name="Freeform 28">
                <a:extLst>
                  <a:ext uri="{FF2B5EF4-FFF2-40B4-BE49-F238E27FC236}">
                    <a16:creationId xmlns:a16="http://schemas.microsoft.com/office/drawing/2014/main" id="{4068C2F3-F55A-4E76-81BA-A70CB71C5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763" y="3200401"/>
                <a:ext cx="719138" cy="166688"/>
              </a:xfrm>
              <a:custGeom>
                <a:avLst/>
                <a:gdLst>
                  <a:gd name="T0" fmla="*/ 276 w 276"/>
                  <a:gd name="T1" fmla="*/ 0 h 64"/>
                  <a:gd name="T2" fmla="*/ 158 w 276"/>
                  <a:gd name="T3" fmla="*/ 16 h 64"/>
                  <a:gd name="T4" fmla="*/ 41 w 276"/>
                  <a:gd name="T5" fmla="*/ 33 h 64"/>
                  <a:gd name="T6" fmla="*/ 0 w 276"/>
                  <a:gd name="T7" fmla="*/ 64 h 64"/>
                  <a:gd name="T8" fmla="*/ 136 w 276"/>
                  <a:gd name="T9" fmla="*/ 45 h 64"/>
                  <a:gd name="T10" fmla="*/ 273 w 276"/>
                  <a:gd name="T11" fmla="*/ 26 h 64"/>
                  <a:gd name="T12" fmla="*/ 276 w 276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64">
                    <a:moveTo>
                      <a:pt x="276" y="0"/>
                    </a:moveTo>
                    <a:cubicBezTo>
                      <a:pt x="237" y="5"/>
                      <a:pt x="198" y="11"/>
                      <a:pt x="158" y="16"/>
                    </a:cubicBezTo>
                    <a:cubicBezTo>
                      <a:pt x="119" y="22"/>
                      <a:pt x="80" y="27"/>
                      <a:pt x="41" y="33"/>
                    </a:cubicBezTo>
                    <a:cubicBezTo>
                      <a:pt x="28" y="43"/>
                      <a:pt x="14" y="53"/>
                      <a:pt x="0" y="64"/>
                    </a:cubicBezTo>
                    <a:cubicBezTo>
                      <a:pt x="45" y="57"/>
                      <a:pt x="90" y="51"/>
                      <a:pt x="136" y="45"/>
                    </a:cubicBezTo>
                    <a:cubicBezTo>
                      <a:pt x="181" y="38"/>
                      <a:pt x="227" y="32"/>
                      <a:pt x="273" y="26"/>
                    </a:cubicBezTo>
                    <a:cubicBezTo>
                      <a:pt x="274" y="17"/>
                      <a:pt x="275" y="8"/>
                      <a:pt x="27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4" name="Freeform 29">
                <a:extLst>
                  <a:ext uri="{FF2B5EF4-FFF2-40B4-BE49-F238E27FC236}">
                    <a16:creationId xmlns:a16="http://schemas.microsoft.com/office/drawing/2014/main" id="{E546D461-B8BF-4AC0-8C39-25D8E2E4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6638" y="4460876"/>
                <a:ext cx="15875" cy="22225"/>
              </a:xfrm>
              <a:custGeom>
                <a:avLst/>
                <a:gdLst>
                  <a:gd name="T0" fmla="*/ 0 w 6"/>
                  <a:gd name="T1" fmla="*/ 3 h 8"/>
                  <a:gd name="T2" fmla="*/ 5 w 6"/>
                  <a:gd name="T3" fmla="*/ 8 h 8"/>
                  <a:gd name="T4" fmla="*/ 6 w 6"/>
                  <a:gd name="T5" fmla="*/ 0 h 8"/>
                  <a:gd name="T6" fmla="*/ 0 w 6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0" y="3"/>
                    </a:moveTo>
                    <a:cubicBezTo>
                      <a:pt x="1" y="4"/>
                      <a:pt x="3" y="6"/>
                      <a:pt x="5" y="8"/>
                    </a:cubicBezTo>
                    <a:cubicBezTo>
                      <a:pt x="5" y="5"/>
                      <a:pt x="5" y="3"/>
                      <a:pt x="6" y="0"/>
                    </a:cubicBezTo>
                    <a:cubicBezTo>
                      <a:pt x="4" y="1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5" name="Freeform 30">
                <a:extLst>
                  <a:ext uri="{FF2B5EF4-FFF2-40B4-BE49-F238E27FC236}">
                    <a16:creationId xmlns:a16="http://schemas.microsoft.com/office/drawing/2014/main" id="{0339C6AB-5CF0-4A49-9311-2FE780524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3735388"/>
                <a:ext cx="800100" cy="387351"/>
              </a:xfrm>
              <a:custGeom>
                <a:avLst/>
                <a:gdLst>
                  <a:gd name="T0" fmla="*/ 188 w 307"/>
                  <a:gd name="T1" fmla="*/ 25 h 148"/>
                  <a:gd name="T2" fmla="*/ 0 w 307"/>
                  <a:gd name="T3" fmla="*/ 148 h 148"/>
                  <a:gd name="T4" fmla="*/ 147 w 307"/>
                  <a:gd name="T5" fmla="*/ 133 h 148"/>
                  <a:gd name="T6" fmla="*/ 294 w 307"/>
                  <a:gd name="T7" fmla="*/ 92 h 148"/>
                  <a:gd name="T8" fmla="*/ 307 w 307"/>
                  <a:gd name="T9" fmla="*/ 0 h 148"/>
                  <a:gd name="T10" fmla="*/ 188 w 307"/>
                  <a:gd name="T11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7" h="148">
                    <a:moveTo>
                      <a:pt x="188" y="25"/>
                    </a:moveTo>
                    <a:cubicBezTo>
                      <a:pt x="126" y="66"/>
                      <a:pt x="64" y="107"/>
                      <a:pt x="0" y="148"/>
                    </a:cubicBezTo>
                    <a:cubicBezTo>
                      <a:pt x="49" y="138"/>
                      <a:pt x="98" y="142"/>
                      <a:pt x="147" y="133"/>
                    </a:cubicBezTo>
                    <a:cubicBezTo>
                      <a:pt x="196" y="123"/>
                      <a:pt x="244" y="102"/>
                      <a:pt x="294" y="92"/>
                    </a:cubicBezTo>
                    <a:cubicBezTo>
                      <a:pt x="298" y="63"/>
                      <a:pt x="303" y="30"/>
                      <a:pt x="307" y="0"/>
                    </a:cubicBezTo>
                    <a:cubicBezTo>
                      <a:pt x="267" y="8"/>
                      <a:pt x="227" y="17"/>
                      <a:pt x="188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6" name="Freeform 31">
                <a:extLst>
                  <a:ext uri="{FF2B5EF4-FFF2-40B4-BE49-F238E27FC236}">
                    <a16:creationId xmlns:a16="http://schemas.microsoft.com/office/drawing/2014/main" id="{FC2DD0C6-8979-4AD9-8870-A48E73204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125" y="4278314"/>
                <a:ext cx="887413" cy="254000"/>
              </a:xfrm>
              <a:custGeom>
                <a:avLst/>
                <a:gdLst>
                  <a:gd name="T0" fmla="*/ 0 w 341"/>
                  <a:gd name="T1" fmla="*/ 67 h 97"/>
                  <a:gd name="T2" fmla="*/ 162 w 341"/>
                  <a:gd name="T3" fmla="*/ 97 h 97"/>
                  <a:gd name="T4" fmla="*/ 341 w 341"/>
                  <a:gd name="T5" fmla="*/ 30 h 97"/>
                  <a:gd name="T6" fmla="*/ 237 w 341"/>
                  <a:gd name="T7" fmla="*/ 0 h 97"/>
                  <a:gd name="T8" fmla="*/ 119 w 341"/>
                  <a:gd name="T9" fmla="*/ 33 h 97"/>
                  <a:gd name="T10" fmla="*/ 0 w 341"/>
                  <a:gd name="T11" fmla="*/ 6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1" h="97">
                    <a:moveTo>
                      <a:pt x="0" y="67"/>
                    </a:moveTo>
                    <a:cubicBezTo>
                      <a:pt x="53" y="77"/>
                      <a:pt x="107" y="87"/>
                      <a:pt x="162" y="97"/>
                    </a:cubicBezTo>
                    <a:cubicBezTo>
                      <a:pt x="219" y="76"/>
                      <a:pt x="284" y="51"/>
                      <a:pt x="341" y="30"/>
                    </a:cubicBezTo>
                    <a:cubicBezTo>
                      <a:pt x="308" y="19"/>
                      <a:pt x="268" y="11"/>
                      <a:pt x="237" y="0"/>
                    </a:cubicBezTo>
                    <a:cubicBezTo>
                      <a:pt x="197" y="11"/>
                      <a:pt x="158" y="22"/>
                      <a:pt x="119" y="33"/>
                    </a:cubicBezTo>
                    <a:cubicBezTo>
                      <a:pt x="79" y="44"/>
                      <a:pt x="40" y="55"/>
                      <a:pt x="0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C1F46D29-66D0-4530-A345-3A56CB1F5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263" y="3479802"/>
                <a:ext cx="614363" cy="182563"/>
              </a:xfrm>
              <a:custGeom>
                <a:avLst/>
                <a:gdLst>
                  <a:gd name="T0" fmla="*/ 236 w 236"/>
                  <a:gd name="T1" fmla="*/ 0 h 70"/>
                  <a:gd name="T2" fmla="*/ 164 w 236"/>
                  <a:gd name="T3" fmla="*/ 52 h 70"/>
                  <a:gd name="T4" fmla="*/ 0 w 236"/>
                  <a:gd name="T5" fmla="*/ 70 h 70"/>
                  <a:gd name="T6" fmla="*/ 63 w 236"/>
                  <a:gd name="T7" fmla="*/ 21 h 70"/>
                  <a:gd name="T8" fmla="*/ 236 w 236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70">
                    <a:moveTo>
                      <a:pt x="236" y="0"/>
                    </a:moveTo>
                    <a:cubicBezTo>
                      <a:pt x="212" y="17"/>
                      <a:pt x="188" y="34"/>
                      <a:pt x="164" y="52"/>
                    </a:cubicBezTo>
                    <a:cubicBezTo>
                      <a:pt x="109" y="58"/>
                      <a:pt x="54" y="64"/>
                      <a:pt x="0" y="70"/>
                    </a:cubicBezTo>
                    <a:cubicBezTo>
                      <a:pt x="21" y="53"/>
                      <a:pt x="42" y="37"/>
                      <a:pt x="63" y="21"/>
                    </a:cubicBezTo>
                    <a:cubicBezTo>
                      <a:pt x="121" y="14"/>
                      <a:pt x="178" y="7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512DCBC0-A5B1-4EED-A7CE-14AE2855E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575" y="4873627"/>
                <a:ext cx="922338" cy="214313"/>
              </a:xfrm>
              <a:custGeom>
                <a:avLst/>
                <a:gdLst>
                  <a:gd name="T0" fmla="*/ 130 w 354"/>
                  <a:gd name="T1" fmla="*/ 0 h 82"/>
                  <a:gd name="T2" fmla="*/ 241 w 354"/>
                  <a:gd name="T3" fmla="*/ 11 h 82"/>
                  <a:gd name="T4" fmla="*/ 354 w 354"/>
                  <a:gd name="T5" fmla="*/ 22 h 82"/>
                  <a:gd name="T6" fmla="*/ 224 w 354"/>
                  <a:gd name="T7" fmla="*/ 82 h 82"/>
                  <a:gd name="T8" fmla="*/ 110 w 354"/>
                  <a:gd name="T9" fmla="*/ 63 h 82"/>
                  <a:gd name="T10" fmla="*/ 0 w 354"/>
                  <a:gd name="T11" fmla="*/ 45 h 82"/>
                  <a:gd name="T12" fmla="*/ 130 w 354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82">
                    <a:moveTo>
                      <a:pt x="130" y="0"/>
                    </a:moveTo>
                    <a:cubicBezTo>
                      <a:pt x="167" y="4"/>
                      <a:pt x="204" y="8"/>
                      <a:pt x="241" y="11"/>
                    </a:cubicBezTo>
                    <a:cubicBezTo>
                      <a:pt x="278" y="15"/>
                      <a:pt x="316" y="18"/>
                      <a:pt x="354" y="22"/>
                    </a:cubicBezTo>
                    <a:cubicBezTo>
                      <a:pt x="311" y="42"/>
                      <a:pt x="267" y="62"/>
                      <a:pt x="224" y="82"/>
                    </a:cubicBezTo>
                    <a:cubicBezTo>
                      <a:pt x="185" y="76"/>
                      <a:pt x="147" y="70"/>
                      <a:pt x="110" y="63"/>
                    </a:cubicBezTo>
                    <a:cubicBezTo>
                      <a:pt x="73" y="57"/>
                      <a:pt x="36" y="51"/>
                      <a:pt x="0" y="45"/>
                    </a:cubicBezTo>
                    <a:cubicBezTo>
                      <a:pt x="44" y="30"/>
                      <a:pt x="87" y="15"/>
                      <a:pt x="1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B36E757B-452B-4F46-B90B-72DA3F796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588" y="3602038"/>
                <a:ext cx="792163" cy="314325"/>
              </a:xfrm>
              <a:custGeom>
                <a:avLst/>
                <a:gdLst>
                  <a:gd name="T0" fmla="*/ 304 w 304"/>
                  <a:gd name="T1" fmla="*/ 0 h 120"/>
                  <a:gd name="T2" fmla="*/ 165 w 304"/>
                  <a:gd name="T3" fmla="*/ 101 h 120"/>
                  <a:gd name="T4" fmla="*/ 0 w 304"/>
                  <a:gd name="T5" fmla="*/ 120 h 120"/>
                  <a:gd name="T6" fmla="*/ 40 w 304"/>
                  <a:gd name="T7" fmla="*/ 33 h 120"/>
                  <a:gd name="T8" fmla="*/ 171 w 304"/>
                  <a:gd name="T9" fmla="*/ 17 h 120"/>
                  <a:gd name="T10" fmla="*/ 304 w 304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4" h="120">
                    <a:moveTo>
                      <a:pt x="304" y="0"/>
                    </a:moveTo>
                    <a:cubicBezTo>
                      <a:pt x="259" y="34"/>
                      <a:pt x="212" y="68"/>
                      <a:pt x="165" y="101"/>
                    </a:cubicBezTo>
                    <a:cubicBezTo>
                      <a:pt x="110" y="108"/>
                      <a:pt x="55" y="114"/>
                      <a:pt x="0" y="120"/>
                    </a:cubicBezTo>
                    <a:cubicBezTo>
                      <a:pt x="14" y="91"/>
                      <a:pt x="27" y="62"/>
                      <a:pt x="40" y="33"/>
                    </a:cubicBezTo>
                    <a:cubicBezTo>
                      <a:pt x="84" y="27"/>
                      <a:pt x="127" y="22"/>
                      <a:pt x="171" y="17"/>
                    </a:cubicBezTo>
                    <a:cubicBezTo>
                      <a:pt x="215" y="11"/>
                      <a:pt x="260" y="6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0" name="Freeform 35">
                <a:extLst>
                  <a:ext uri="{FF2B5EF4-FFF2-40B4-BE49-F238E27FC236}">
                    <a16:creationId xmlns:a16="http://schemas.microsoft.com/office/drawing/2014/main" id="{B9D16C49-AA3B-48C6-B2E2-0981B6AEB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00" y="3822702"/>
                <a:ext cx="806450" cy="495301"/>
              </a:xfrm>
              <a:custGeom>
                <a:avLst/>
                <a:gdLst>
                  <a:gd name="T0" fmla="*/ 309 w 309"/>
                  <a:gd name="T1" fmla="*/ 0 h 190"/>
                  <a:gd name="T2" fmla="*/ 249 w 309"/>
                  <a:gd name="T3" fmla="*/ 7 h 190"/>
                  <a:gd name="T4" fmla="*/ 127 w 309"/>
                  <a:gd name="T5" fmla="*/ 98 h 190"/>
                  <a:gd name="T6" fmla="*/ 0 w 309"/>
                  <a:gd name="T7" fmla="*/ 190 h 190"/>
                  <a:gd name="T8" fmla="*/ 67 w 309"/>
                  <a:gd name="T9" fmla="*/ 180 h 190"/>
                  <a:gd name="T10" fmla="*/ 191 w 309"/>
                  <a:gd name="T11" fmla="*/ 90 h 190"/>
                  <a:gd name="T12" fmla="*/ 309 w 309"/>
                  <a:gd name="T1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9" h="190">
                    <a:moveTo>
                      <a:pt x="309" y="0"/>
                    </a:moveTo>
                    <a:cubicBezTo>
                      <a:pt x="289" y="3"/>
                      <a:pt x="269" y="5"/>
                      <a:pt x="249" y="7"/>
                    </a:cubicBezTo>
                    <a:cubicBezTo>
                      <a:pt x="209" y="37"/>
                      <a:pt x="168" y="68"/>
                      <a:pt x="127" y="98"/>
                    </a:cubicBezTo>
                    <a:cubicBezTo>
                      <a:pt x="85" y="129"/>
                      <a:pt x="43" y="159"/>
                      <a:pt x="0" y="190"/>
                    </a:cubicBezTo>
                    <a:cubicBezTo>
                      <a:pt x="22" y="186"/>
                      <a:pt x="45" y="183"/>
                      <a:pt x="67" y="180"/>
                    </a:cubicBezTo>
                    <a:cubicBezTo>
                      <a:pt x="109" y="150"/>
                      <a:pt x="150" y="120"/>
                      <a:pt x="191" y="90"/>
                    </a:cubicBezTo>
                    <a:cubicBezTo>
                      <a:pt x="231" y="60"/>
                      <a:pt x="270" y="30"/>
                      <a:pt x="30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1" name="Freeform 36">
                <a:extLst>
                  <a:ext uri="{FF2B5EF4-FFF2-40B4-BE49-F238E27FC236}">
                    <a16:creationId xmlns:a16="http://schemas.microsoft.com/office/drawing/2014/main" id="{B3410FA1-86C9-4E37-81CC-DC8EB40B0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9475" y="3903663"/>
                <a:ext cx="476250" cy="163513"/>
              </a:xfrm>
              <a:custGeom>
                <a:avLst/>
                <a:gdLst>
                  <a:gd name="T0" fmla="*/ 75 w 183"/>
                  <a:gd name="T1" fmla="*/ 12 h 63"/>
                  <a:gd name="T2" fmla="*/ 0 w 183"/>
                  <a:gd name="T3" fmla="*/ 63 h 63"/>
                  <a:gd name="T4" fmla="*/ 113 w 183"/>
                  <a:gd name="T5" fmla="*/ 52 h 63"/>
                  <a:gd name="T6" fmla="*/ 183 w 183"/>
                  <a:gd name="T7" fmla="*/ 0 h 63"/>
                  <a:gd name="T8" fmla="*/ 75 w 183"/>
                  <a:gd name="T9" fmla="*/ 1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63">
                    <a:moveTo>
                      <a:pt x="75" y="12"/>
                    </a:moveTo>
                    <a:cubicBezTo>
                      <a:pt x="50" y="29"/>
                      <a:pt x="25" y="46"/>
                      <a:pt x="0" y="63"/>
                    </a:cubicBezTo>
                    <a:cubicBezTo>
                      <a:pt x="38" y="60"/>
                      <a:pt x="75" y="56"/>
                      <a:pt x="113" y="52"/>
                    </a:cubicBezTo>
                    <a:cubicBezTo>
                      <a:pt x="137" y="34"/>
                      <a:pt x="160" y="17"/>
                      <a:pt x="183" y="0"/>
                    </a:cubicBezTo>
                    <a:cubicBezTo>
                      <a:pt x="147" y="4"/>
                      <a:pt x="111" y="8"/>
                      <a:pt x="75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2" name="Freeform 37">
                <a:extLst>
                  <a:ext uri="{FF2B5EF4-FFF2-40B4-BE49-F238E27FC236}">
                    <a16:creationId xmlns:a16="http://schemas.microsoft.com/office/drawing/2014/main" id="{8D037535-AC21-4E22-9FF1-03FB895F6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5674" y="3073400"/>
                <a:ext cx="2139949" cy="2557463"/>
              </a:xfrm>
              <a:custGeom>
                <a:avLst/>
                <a:gdLst>
                  <a:gd name="T0" fmla="*/ 821 w 821"/>
                  <a:gd name="T1" fmla="*/ 980 h 980"/>
                  <a:gd name="T2" fmla="*/ 410 w 821"/>
                  <a:gd name="T3" fmla="*/ 884 h 980"/>
                  <a:gd name="T4" fmla="*/ 0 w 821"/>
                  <a:gd name="T5" fmla="*/ 787 h 980"/>
                  <a:gd name="T6" fmla="*/ 29 w 821"/>
                  <a:gd name="T7" fmla="*/ 588 h 980"/>
                  <a:gd name="T8" fmla="*/ 54 w 821"/>
                  <a:gd name="T9" fmla="*/ 676 h 980"/>
                  <a:gd name="T10" fmla="*/ 114 w 821"/>
                  <a:gd name="T11" fmla="*/ 687 h 980"/>
                  <a:gd name="T12" fmla="*/ 39 w 821"/>
                  <a:gd name="T13" fmla="*/ 513 h 980"/>
                  <a:gd name="T14" fmla="*/ 35 w 821"/>
                  <a:gd name="T15" fmla="*/ 541 h 980"/>
                  <a:gd name="T16" fmla="*/ 57 w 821"/>
                  <a:gd name="T17" fmla="*/ 394 h 980"/>
                  <a:gd name="T18" fmla="*/ 114 w 821"/>
                  <a:gd name="T19" fmla="*/ 0 h 980"/>
                  <a:gd name="T20" fmla="*/ 420 w 821"/>
                  <a:gd name="T21" fmla="*/ 87 h 980"/>
                  <a:gd name="T22" fmla="*/ 727 w 821"/>
                  <a:gd name="T23" fmla="*/ 174 h 980"/>
                  <a:gd name="T24" fmla="*/ 774 w 821"/>
                  <a:gd name="T25" fmla="*/ 577 h 980"/>
                  <a:gd name="T26" fmla="*/ 821 w 821"/>
                  <a:gd name="T27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1" h="980">
                    <a:moveTo>
                      <a:pt x="821" y="980"/>
                    </a:moveTo>
                    <a:cubicBezTo>
                      <a:pt x="684" y="948"/>
                      <a:pt x="547" y="916"/>
                      <a:pt x="410" y="884"/>
                    </a:cubicBezTo>
                    <a:cubicBezTo>
                      <a:pt x="274" y="852"/>
                      <a:pt x="137" y="819"/>
                      <a:pt x="0" y="787"/>
                    </a:cubicBezTo>
                    <a:cubicBezTo>
                      <a:pt x="9" y="721"/>
                      <a:pt x="19" y="654"/>
                      <a:pt x="29" y="588"/>
                    </a:cubicBezTo>
                    <a:cubicBezTo>
                      <a:pt x="41" y="616"/>
                      <a:pt x="50" y="645"/>
                      <a:pt x="54" y="676"/>
                    </a:cubicBezTo>
                    <a:cubicBezTo>
                      <a:pt x="74" y="680"/>
                      <a:pt x="94" y="683"/>
                      <a:pt x="114" y="687"/>
                    </a:cubicBezTo>
                    <a:cubicBezTo>
                      <a:pt x="103" y="622"/>
                      <a:pt x="75" y="564"/>
                      <a:pt x="39" y="513"/>
                    </a:cubicBezTo>
                    <a:cubicBezTo>
                      <a:pt x="35" y="541"/>
                      <a:pt x="35" y="541"/>
                      <a:pt x="35" y="541"/>
                    </a:cubicBezTo>
                    <a:cubicBezTo>
                      <a:pt x="57" y="394"/>
                      <a:pt x="57" y="394"/>
                      <a:pt x="57" y="394"/>
                    </a:cubicBezTo>
                    <a:cubicBezTo>
                      <a:pt x="76" y="263"/>
                      <a:pt x="95" y="132"/>
                      <a:pt x="114" y="0"/>
                    </a:cubicBezTo>
                    <a:cubicBezTo>
                      <a:pt x="216" y="29"/>
                      <a:pt x="318" y="58"/>
                      <a:pt x="420" y="87"/>
                    </a:cubicBezTo>
                    <a:cubicBezTo>
                      <a:pt x="522" y="116"/>
                      <a:pt x="625" y="145"/>
                      <a:pt x="727" y="174"/>
                    </a:cubicBezTo>
                    <a:cubicBezTo>
                      <a:pt x="743" y="308"/>
                      <a:pt x="758" y="443"/>
                      <a:pt x="774" y="577"/>
                    </a:cubicBezTo>
                    <a:cubicBezTo>
                      <a:pt x="790" y="711"/>
                      <a:pt x="806" y="846"/>
                      <a:pt x="821" y="98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3" name="Freeform 38">
                <a:extLst>
                  <a:ext uri="{FF2B5EF4-FFF2-40B4-BE49-F238E27FC236}">
                    <a16:creationId xmlns:a16="http://schemas.microsoft.com/office/drawing/2014/main" id="{BF033073-FA0D-4D7C-B03B-2A288F52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3" y="3130551"/>
                <a:ext cx="2127249" cy="2443164"/>
              </a:xfrm>
              <a:custGeom>
                <a:avLst/>
                <a:gdLst>
                  <a:gd name="T0" fmla="*/ 816 w 816"/>
                  <a:gd name="T1" fmla="*/ 936 h 936"/>
                  <a:gd name="T2" fmla="*/ 408 w 816"/>
                  <a:gd name="T3" fmla="*/ 840 h 936"/>
                  <a:gd name="T4" fmla="*/ 0 w 816"/>
                  <a:gd name="T5" fmla="*/ 744 h 936"/>
                  <a:gd name="T6" fmla="*/ 26 w 816"/>
                  <a:gd name="T7" fmla="*/ 566 h 936"/>
                  <a:gd name="T8" fmla="*/ 51 w 816"/>
                  <a:gd name="T9" fmla="*/ 654 h 936"/>
                  <a:gd name="T10" fmla="*/ 111 w 816"/>
                  <a:gd name="T11" fmla="*/ 665 h 936"/>
                  <a:gd name="T12" fmla="*/ 36 w 816"/>
                  <a:gd name="T13" fmla="*/ 491 h 936"/>
                  <a:gd name="T14" fmla="*/ 54 w 816"/>
                  <a:gd name="T15" fmla="*/ 372 h 936"/>
                  <a:gd name="T16" fmla="*/ 107 w 816"/>
                  <a:gd name="T17" fmla="*/ 0 h 936"/>
                  <a:gd name="T18" fmla="*/ 417 w 816"/>
                  <a:gd name="T19" fmla="*/ 87 h 936"/>
                  <a:gd name="T20" fmla="*/ 727 w 816"/>
                  <a:gd name="T21" fmla="*/ 174 h 936"/>
                  <a:gd name="T22" fmla="*/ 771 w 816"/>
                  <a:gd name="T23" fmla="*/ 555 h 936"/>
                  <a:gd name="T24" fmla="*/ 816 w 816"/>
                  <a:gd name="T25" fmla="*/ 936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6" h="936">
                    <a:moveTo>
                      <a:pt x="816" y="936"/>
                    </a:moveTo>
                    <a:cubicBezTo>
                      <a:pt x="680" y="904"/>
                      <a:pt x="543" y="872"/>
                      <a:pt x="408" y="840"/>
                    </a:cubicBezTo>
                    <a:cubicBezTo>
                      <a:pt x="272" y="808"/>
                      <a:pt x="136" y="776"/>
                      <a:pt x="0" y="744"/>
                    </a:cubicBezTo>
                    <a:cubicBezTo>
                      <a:pt x="8" y="684"/>
                      <a:pt x="17" y="625"/>
                      <a:pt x="26" y="566"/>
                    </a:cubicBezTo>
                    <a:cubicBezTo>
                      <a:pt x="38" y="594"/>
                      <a:pt x="47" y="623"/>
                      <a:pt x="51" y="654"/>
                    </a:cubicBezTo>
                    <a:cubicBezTo>
                      <a:pt x="71" y="658"/>
                      <a:pt x="91" y="661"/>
                      <a:pt x="111" y="665"/>
                    </a:cubicBezTo>
                    <a:cubicBezTo>
                      <a:pt x="100" y="600"/>
                      <a:pt x="72" y="542"/>
                      <a:pt x="36" y="491"/>
                    </a:cubicBezTo>
                    <a:cubicBezTo>
                      <a:pt x="54" y="372"/>
                      <a:pt x="54" y="372"/>
                      <a:pt x="54" y="372"/>
                    </a:cubicBezTo>
                    <a:cubicBezTo>
                      <a:pt x="72" y="248"/>
                      <a:pt x="89" y="124"/>
                      <a:pt x="107" y="0"/>
                    </a:cubicBezTo>
                    <a:cubicBezTo>
                      <a:pt x="211" y="29"/>
                      <a:pt x="314" y="58"/>
                      <a:pt x="417" y="87"/>
                    </a:cubicBezTo>
                    <a:cubicBezTo>
                      <a:pt x="520" y="116"/>
                      <a:pt x="623" y="145"/>
                      <a:pt x="727" y="174"/>
                    </a:cubicBezTo>
                    <a:cubicBezTo>
                      <a:pt x="742" y="301"/>
                      <a:pt x="756" y="428"/>
                      <a:pt x="771" y="555"/>
                    </a:cubicBezTo>
                    <a:cubicBezTo>
                      <a:pt x="786" y="682"/>
                      <a:pt x="801" y="809"/>
                      <a:pt x="816" y="936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4" name="Freeform 39">
                <a:extLst>
                  <a:ext uri="{FF2B5EF4-FFF2-40B4-BE49-F238E27FC236}">
                    <a16:creationId xmlns:a16="http://schemas.microsoft.com/office/drawing/2014/main" id="{75F8D0DC-DA7E-4994-AAD2-AC957EB14C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2188" y="4487863"/>
                <a:ext cx="1981200" cy="388938"/>
              </a:xfrm>
              <a:custGeom>
                <a:avLst/>
                <a:gdLst>
                  <a:gd name="T0" fmla="*/ 756 w 760"/>
                  <a:gd name="T1" fmla="*/ 0 h 149"/>
                  <a:gd name="T2" fmla="*/ 400 w 760"/>
                  <a:gd name="T3" fmla="*/ 59 h 149"/>
                  <a:gd name="T4" fmla="*/ 90 w 760"/>
                  <a:gd name="T5" fmla="*/ 104 h 149"/>
                  <a:gd name="T6" fmla="*/ 98 w 760"/>
                  <a:gd name="T7" fmla="*/ 136 h 149"/>
                  <a:gd name="T8" fmla="*/ 399 w 760"/>
                  <a:gd name="T9" fmla="*/ 93 h 149"/>
                  <a:gd name="T10" fmla="*/ 760 w 760"/>
                  <a:gd name="T11" fmla="*/ 34 h 149"/>
                  <a:gd name="T12" fmla="*/ 756 w 760"/>
                  <a:gd name="T13" fmla="*/ 0 h 149"/>
                  <a:gd name="T14" fmla="*/ 36 w 760"/>
                  <a:gd name="T15" fmla="*/ 111 h 149"/>
                  <a:gd name="T16" fmla="*/ 5 w 760"/>
                  <a:gd name="T17" fmla="*/ 115 h 149"/>
                  <a:gd name="T18" fmla="*/ 0 w 760"/>
                  <a:gd name="T19" fmla="*/ 149 h 149"/>
                  <a:gd name="T20" fmla="*/ 70 w 760"/>
                  <a:gd name="T21" fmla="*/ 140 h 149"/>
                  <a:gd name="T22" fmla="*/ 40 w 760"/>
                  <a:gd name="T23" fmla="*/ 134 h 149"/>
                  <a:gd name="T24" fmla="*/ 36 w 760"/>
                  <a:gd name="T25" fmla="*/ 1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0" h="149">
                    <a:moveTo>
                      <a:pt x="756" y="0"/>
                    </a:moveTo>
                    <a:cubicBezTo>
                      <a:pt x="642" y="20"/>
                      <a:pt x="523" y="40"/>
                      <a:pt x="400" y="59"/>
                    </a:cubicBezTo>
                    <a:cubicBezTo>
                      <a:pt x="300" y="75"/>
                      <a:pt x="196" y="90"/>
                      <a:pt x="90" y="104"/>
                    </a:cubicBezTo>
                    <a:cubicBezTo>
                      <a:pt x="93" y="114"/>
                      <a:pt x="96" y="125"/>
                      <a:pt x="98" y="136"/>
                    </a:cubicBezTo>
                    <a:cubicBezTo>
                      <a:pt x="201" y="122"/>
                      <a:pt x="302" y="108"/>
                      <a:pt x="399" y="93"/>
                    </a:cubicBezTo>
                    <a:cubicBezTo>
                      <a:pt x="524" y="75"/>
                      <a:pt x="644" y="54"/>
                      <a:pt x="760" y="34"/>
                    </a:cubicBezTo>
                    <a:cubicBezTo>
                      <a:pt x="759" y="22"/>
                      <a:pt x="757" y="11"/>
                      <a:pt x="756" y="0"/>
                    </a:cubicBezTo>
                    <a:close/>
                    <a:moveTo>
                      <a:pt x="36" y="111"/>
                    </a:moveTo>
                    <a:cubicBezTo>
                      <a:pt x="26" y="113"/>
                      <a:pt x="15" y="114"/>
                      <a:pt x="5" y="115"/>
                    </a:cubicBezTo>
                    <a:cubicBezTo>
                      <a:pt x="3" y="127"/>
                      <a:pt x="1" y="138"/>
                      <a:pt x="0" y="149"/>
                    </a:cubicBezTo>
                    <a:cubicBezTo>
                      <a:pt x="23" y="146"/>
                      <a:pt x="47" y="143"/>
                      <a:pt x="70" y="140"/>
                    </a:cubicBezTo>
                    <a:cubicBezTo>
                      <a:pt x="60" y="138"/>
                      <a:pt x="50" y="136"/>
                      <a:pt x="40" y="134"/>
                    </a:cubicBezTo>
                    <a:cubicBezTo>
                      <a:pt x="39" y="127"/>
                      <a:pt x="38" y="119"/>
                      <a:pt x="36" y="111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5" name="Freeform 40">
                <a:extLst>
                  <a:ext uri="{FF2B5EF4-FFF2-40B4-BE49-F238E27FC236}">
                    <a16:creationId xmlns:a16="http://schemas.microsoft.com/office/drawing/2014/main" id="{D44A5E9C-F5D8-41F3-9827-5AF8E166B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838" y="3968751"/>
                <a:ext cx="1852613" cy="542925"/>
              </a:xfrm>
              <a:custGeom>
                <a:avLst/>
                <a:gdLst>
                  <a:gd name="T0" fmla="*/ 708 w 711"/>
                  <a:gd name="T1" fmla="*/ 182 h 208"/>
                  <a:gd name="T2" fmla="*/ 356 w 711"/>
                  <a:gd name="T3" fmla="*/ 91 h 208"/>
                  <a:gd name="T4" fmla="*/ 4 w 711"/>
                  <a:gd name="T5" fmla="*/ 0 h 208"/>
                  <a:gd name="T6" fmla="*/ 0 w 711"/>
                  <a:gd name="T7" fmla="*/ 26 h 208"/>
                  <a:gd name="T8" fmla="*/ 356 w 711"/>
                  <a:gd name="T9" fmla="*/ 117 h 208"/>
                  <a:gd name="T10" fmla="*/ 711 w 711"/>
                  <a:gd name="T11" fmla="*/ 208 h 208"/>
                  <a:gd name="T12" fmla="*/ 708 w 711"/>
                  <a:gd name="T13" fmla="*/ 18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1" h="208">
                    <a:moveTo>
                      <a:pt x="708" y="182"/>
                    </a:moveTo>
                    <a:cubicBezTo>
                      <a:pt x="591" y="151"/>
                      <a:pt x="473" y="121"/>
                      <a:pt x="356" y="91"/>
                    </a:cubicBezTo>
                    <a:cubicBezTo>
                      <a:pt x="239" y="61"/>
                      <a:pt x="121" y="30"/>
                      <a:pt x="4" y="0"/>
                    </a:cubicBezTo>
                    <a:cubicBezTo>
                      <a:pt x="3" y="9"/>
                      <a:pt x="1" y="17"/>
                      <a:pt x="0" y="26"/>
                    </a:cubicBezTo>
                    <a:cubicBezTo>
                      <a:pt x="119" y="56"/>
                      <a:pt x="237" y="87"/>
                      <a:pt x="356" y="117"/>
                    </a:cubicBezTo>
                    <a:cubicBezTo>
                      <a:pt x="474" y="148"/>
                      <a:pt x="593" y="178"/>
                      <a:pt x="711" y="208"/>
                    </a:cubicBezTo>
                    <a:cubicBezTo>
                      <a:pt x="710" y="200"/>
                      <a:pt x="709" y="191"/>
                      <a:pt x="708" y="182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6" name="Freeform 41">
                <a:extLst>
                  <a:ext uri="{FF2B5EF4-FFF2-40B4-BE49-F238E27FC236}">
                    <a16:creationId xmlns:a16="http://schemas.microsoft.com/office/drawing/2014/main" id="{6ED9DDC4-BC73-4899-8267-AB76D35B0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7163" y="4273552"/>
                <a:ext cx="285750" cy="400051"/>
              </a:xfrm>
              <a:custGeom>
                <a:avLst/>
                <a:gdLst>
                  <a:gd name="T0" fmla="*/ 110 w 110"/>
                  <a:gd name="T1" fmla="*/ 153 h 153"/>
                  <a:gd name="T2" fmla="*/ 3 w 110"/>
                  <a:gd name="T3" fmla="*/ 53 h 153"/>
                  <a:gd name="T4" fmla="*/ 93 w 110"/>
                  <a:gd name="T5" fmla="*/ 4 h 153"/>
                  <a:gd name="T6" fmla="*/ 110 w 110"/>
                  <a:gd name="T7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53">
                    <a:moveTo>
                      <a:pt x="110" y="153"/>
                    </a:moveTo>
                    <a:cubicBezTo>
                      <a:pt x="50" y="127"/>
                      <a:pt x="5" y="87"/>
                      <a:pt x="3" y="53"/>
                    </a:cubicBezTo>
                    <a:cubicBezTo>
                      <a:pt x="0" y="18"/>
                      <a:pt x="38" y="0"/>
                      <a:pt x="93" y="4"/>
                    </a:cubicBezTo>
                    <a:cubicBezTo>
                      <a:pt x="99" y="53"/>
                      <a:pt x="105" y="103"/>
                      <a:pt x="110" y="15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7" name="Freeform 42">
                <a:extLst>
                  <a:ext uri="{FF2B5EF4-FFF2-40B4-BE49-F238E27FC236}">
                    <a16:creationId xmlns:a16="http://schemas.microsoft.com/office/drawing/2014/main" id="{A6CD5C83-EC6A-4608-8057-8C304AEBC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4357689"/>
                <a:ext cx="152400" cy="242888"/>
              </a:xfrm>
              <a:custGeom>
                <a:avLst/>
                <a:gdLst>
                  <a:gd name="T0" fmla="*/ 58 w 58"/>
                  <a:gd name="T1" fmla="*/ 93 h 93"/>
                  <a:gd name="T2" fmla="*/ 2 w 58"/>
                  <a:gd name="T3" fmla="*/ 33 h 93"/>
                  <a:gd name="T4" fmla="*/ 47 w 58"/>
                  <a:gd name="T5" fmla="*/ 0 h 93"/>
                  <a:gd name="T6" fmla="*/ 58 w 58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93">
                    <a:moveTo>
                      <a:pt x="58" y="93"/>
                    </a:moveTo>
                    <a:cubicBezTo>
                      <a:pt x="26" y="76"/>
                      <a:pt x="3" y="53"/>
                      <a:pt x="2" y="33"/>
                    </a:cubicBezTo>
                    <a:cubicBezTo>
                      <a:pt x="0" y="13"/>
                      <a:pt x="18" y="1"/>
                      <a:pt x="47" y="0"/>
                    </a:cubicBezTo>
                    <a:cubicBezTo>
                      <a:pt x="51" y="31"/>
                      <a:pt x="54" y="62"/>
                      <a:pt x="58" y="9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8" name="Freeform 43">
                <a:extLst>
                  <a:ext uri="{FF2B5EF4-FFF2-40B4-BE49-F238E27FC236}">
                    <a16:creationId xmlns:a16="http://schemas.microsoft.com/office/drawing/2014/main" id="{2F05A68D-1E6B-46B3-A088-94A174B43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725" y="4038602"/>
                <a:ext cx="1271588" cy="649288"/>
              </a:xfrm>
              <a:custGeom>
                <a:avLst/>
                <a:gdLst>
                  <a:gd name="T0" fmla="*/ 459 w 488"/>
                  <a:gd name="T1" fmla="*/ 249 h 249"/>
                  <a:gd name="T2" fmla="*/ 488 w 488"/>
                  <a:gd name="T3" fmla="*/ 235 h 249"/>
                  <a:gd name="T4" fmla="*/ 241 w 488"/>
                  <a:gd name="T5" fmla="*/ 117 h 249"/>
                  <a:gd name="T6" fmla="*/ 4 w 488"/>
                  <a:gd name="T7" fmla="*/ 0 h 249"/>
                  <a:gd name="T8" fmla="*/ 0 w 488"/>
                  <a:gd name="T9" fmla="*/ 28 h 249"/>
                  <a:gd name="T10" fmla="*/ 225 w 488"/>
                  <a:gd name="T11" fmla="*/ 138 h 249"/>
                  <a:gd name="T12" fmla="*/ 459 w 488"/>
                  <a:gd name="T13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8" h="249">
                    <a:moveTo>
                      <a:pt x="459" y="249"/>
                    </a:moveTo>
                    <a:cubicBezTo>
                      <a:pt x="468" y="245"/>
                      <a:pt x="478" y="240"/>
                      <a:pt x="488" y="235"/>
                    </a:cubicBezTo>
                    <a:cubicBezTo>
                      <a:pt x="404" y="196"/>
                      <a:pt x="322" y="156"/>
                      <a:pt x="241" y="117"/>
                    </a:cubicBezTo>
                    <a:cubicBezTo>
                      <a:pt x="161" y="78"/>
                      <a:pt x="82" y="39"/>
                      <a:pt x="4" y="0"/>
                    </a:cubicBezTo>
                    <a:cubicBezTo>
                      <a:pt x="3" y="9"/>
                      <a:pt x="1" y="18"/>
                      <a:pt x="0" y="28"/>
                    </a:cubicBezTo>
                    <a:cubicBezTo>
                      <a:pt x="74" y="65"/>
                      <a:pt x="149" y="102"/>
                      <a:pt x="225" y="138"/>
                    </a:cubicBezTo>
                    <a:cubicBezTo>
                      <a:pt x="302" y="175"/>
                      <a:pt x="380" y="212"/>
                      <a:pt x="459" y="24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9" name="Freeform 44">
                <a:extLst>
                  <a:ext uri="{FF2B5EF4-FFF2-40B4-BE49-F238E27FC236}">
                    <a16:creationId xmlns:a16="http://schemas.microsoft.com/office/drawing/2014/main" id="{173F5713-C803-4F15-A499-41F63CE75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00" y="3411538"/>
                <a:ext cx="1730374" cy="728663"/>
              </a:xfrm>
              <a:custGeom>
                <a:avLst/>
                <a:gdLst>
                  <a:gd name="T0" fmla="*/ 660 w 664"/>
                  <a:gd name="T1" fmla="*/ 252 h 279"/>
                  <a:gd name="T2" fmla="*/ 327 w 664"/>
                  <a:gd name="T3" fmla="*/ 126 h 279"/>
                  <a:gd name="T4" fmla="*/ 4 w 664"/>
                  <a:gd name="T5" fmla="*/ 0 h 279"/>
                  <a:gd name="T6" fmla="*/ 0 w 664"/>
                  <a:gd name="T7" fmla="*/ 26 h 279"/>
                  <a:gd name="T8" fmla="*/ 327 w 664"/>
                  <a:gd name="T9" fmla="*/ 152 h 279"/>
                  <a:gd name="T10" fmla="*/ 664 w 664"/>
                  <a:gd name="T11" fmla="*/ 279 h 279"/>
                  <a:gd name="T12" fmla="*/ 660 w 664"/>
                  <a:gd name="T13" fmla="*/ 25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4" h="279">
                    <a:moveTo>
                      <a:pt x="660" y="252"/>
                    </a:moveTo>
                    <a:cubicBezTo>
                      <a:pt x="548" y="210"/>
                      <a:pt x="437" y="168"/>
                      <a:pt x="327" y="126"/>
                    </a:cubicBezTo>
                    <a:cubicBezTo>
                      <a:pt x="218" y="84"/>
                      <a:pt x="110" y="42"/>
                      <a:pt x="4" y="0"/>
                    </a:cubicBezTo>
                    <a:cubicBezTo>
                      <a:pt x="3" y="9"/>
                      <a:pt x="1" y="17"/>
                      <a:pt x="0" y="26"/>
                    </a:cubicBezTo>
                    <a:cubicBezTo>
                      <a:pt x="108" y="68"/>
                      <a:pt x="217" y="110"/>
                      <a:pt x="327" y="152"/>
                    </a:cubicBezTo>
                    <a:cubicBezTo>
                      <a:pt x="438" y="194"/>
                      <a:pt x="550" y="237"/>
                      <a:pt x="664" y="279"/>
                    </a:cubicBezTo>
                    <a:cubicBezTo>
                      <a:pt x="663" y="270"/>
                      <a:pt x="661" y="261"/>
                      <a:pt x="660" y="252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0" name="Freeform 45">
                <a:extLst>
                  <a:ext uri="{FF2B5EF4-FFF2-40B4-BE49-F238E27FC236}">
                    <a16:creationId xmlns:a16="http://schemas.microsoft.com/office/drawing/2014/main" id="{4375EFDC-4D51-49EC-B605-04EE149B8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237" y="3403601"/>
                <a:ext cx="714375" cy="271463"/>
              </a:xfrm>
              <a:custGeom>
                <a:avLst/>
                <a:gdLst>
                  <a:gd name="T0" fmla="*/ 0 w 274"/>
                  <a:gd name="T1" fmla="*/ 82 h 104"/>
                  <a:gd name="T2" fmla="*/ 38 w 274"/>
                  <a:gd name="T3" fmla="*/ 104 h 104"/>
                  <a:gd name="T4" fmla="*/ 160 w 274"/>
                  <a:gd name="T5" fmla="*/ 60 h 104"/>
                  <a:gd name="T6" fmla="*/ 274 w 274"/>
                  <a:gd name="T7" fmla="*/ 16 h 104"/>
                  <a:gd name="T8" fmla="*/ 220 w 274"/>
                  <a:gd name="T9" fmla="*/ 0 h 104"/>
                  <a:gd name="T10" fmla="*/ 113 w 274"/>
                  <a:gd name="T11" fmla="*/ 41 h 104"/>
                  <a:gd name="T12" fmla="*/ 0 w 274"/>
                  <a:gd name="T13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" h="104">
                    <a:moveTo>
                      <a:pt x="0" y="82"/>
                    </a:moveTo>
                    <a:cubicBezTo>
                      <a:pt x="13" y="89"/>
                      <a:pt x="25" y="97"/>
                      <a:pt x="38" y="104"/>
                    </a:cubicBezTo>
                    <a:cubicBezTo>
                      <a:pt x="79" y="90"/>
                      <a:pt x="120" y="75"/>
                      <a:pt x="160" y="60"/>
                    </a:cubicBezTo>
                    <a:cubicBezTo>
                      <a:pt x="199" y="46"/>
                      <a:pt x="237" y="31"/>
                      <a:pt x="274" y="16"/>
                    </a:cubicBezTo>
                    <a:cubicBezTo>
                      <a:pt x="256" y="10"/>
                      <a:pt x="238" y="5"/>
                      <a:pt x="220" y="0"/>
                    </a:cubicBezTo>
                    <a:cubicBezTo>
                      <a:pt x="185" y="14"/>
                      <a:pt x="149" y="28"/>
                      <a:pt x="113" y="41"/>
                    </a:cubicBezTo>
                    <a:cubicBezTo>
                      <a:pt x="76" y="55"/>
                      <a:pt x="38" y="68"/>
                      <a:pt x="0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1" name="Freeform 46">
                <a:extLst>
                  <a:ext uri="{FF2B5EF4-FFF2-40B4-BE49-F238E27FC236}">
                    <a16:creationId xmlns:a16="http://schemas.microsoft.com/office/drawing/2014/main" id="{6893B202-4683-46F4-882E-B710E441D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7813" y="3605213"/>
                <a:ext cx="219074" cy="558800"/>
              </a:xfrm>
              <a:custGeom>
                <a:avLst/>
                <a:gdLst>
                  <a:gd name="T0" fmla="*/ 0 w 84"/>
                  <a:gd name="T1" fmla="*/ 190 h 214"/>
                  <a:gd name="T2" fmla="*/ 42 w 84"/>
                  <a:gd name="T3" fmla="*/ 214 h 214"/>
                  <a:gd name="T4" fmla="*/ 84 w 84"/>
                  <a:gd name="T5" fmla="*/ 24 h 214"/>
                  <a:gd name="T6" fmla="*/ 45 w 84"/>
                  <a:gd name="T7" fmla="*/ 0 h 214"/>
                  <a:gd name="T8" fmla="*/ 0 w 84"/>
                  <a:gd name="T9" fmla="*/ 19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14">
                    <a:moveTo>
                      <a:pt x="0" y="190"/>
                    </a:moveTo>
                    <a:cubicBezTo>
                      <a:pt x="14" y="198"/>
                      <a:pt x="28" y="206"/>
                      <a:pt x="42" y="214"/>
                    </a:cubicBezTo>
                    <a:cubicBezTo>
                      <a:pt x="57" y="150"/>
                      <a:pt x="71" y="87"/>
                      <a:pt x="84" y="24"/>
                    </a:cubicBezTo>
                    <a:cubicBezTo>
                      <a:pt x="71" y="16"/>
                      <a:pt x="58" y="8"/>
                      <a:pt x="45" y="0"/>
                    </a:cubicBezTo>
                    <a:cubicBezTo>
                      <a:pt x="31" y="63"/>
                      <a:pt x="16" y="126"/>
                      <a:pt x="0" y="1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2" name="Freeform 47">
                <a:extLst>
                  <a:ext uri="{FF2B5EF4-FFF2-40B4-BE49-F238E27FC236}">
                    <a16:creationId xmlns:a16="http://schemas.microsoft.com/office/drawing/2014/main" id="{F023FA25-4B2D-4FE4-86B8-78711DA12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7288" y="3660776"/>
                <a:ext cx="581025" cy="228600"/>
              </a:xfrm>
              <a:custGeom>
                <a:avLst/>
                <a:gdLst>
                  <a:gd name="T0" fmla="*/ 223 w 223"/>
                  <a:gd name="T1" fmla="*/ 88 h 88"/>
                  <a:gd name="T2" fmla="*/ 221 w 223"/>
                  <a:gd name="T3" fmla="*/ 58 h 88"/>
                  <a:gd name="T4" fmla="*/ 112 w 223"/>
                  <a:gd name="T5" fmla="*/ 29 h 88"/>
                  <a:gd name="T6" fmla="*/ 4 w 223"/>
                  <a:gd name="T7" fmla="*/ 0 h 88"/>
                  <a:gd name="T8" fmla="*/ 0 w 223"/>
                  <a:gd name="T9" fmla="*/ 29 h 88"/>
                  <a:gd name="T10" fmla="*/ 111 w 223"/>
                  <a:gd name="T11" fmla="*/ 59 h 88"/>
                  <a:gd name="T12" fmla="*/ 223 w 223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88">
                    <a:moveTo>
                      <a:pt x="223" y="88"/>
                    </a:moveTo>
                    <a:cubicBezTo>
                      <a:pt x="222" y="78"/>
                      <a:pt x="221" y="68"/>
                      <a:pt x="221" y="58"/>
                    </a:cubicBezTo>
                    <a:cubicBezTo>
                      <a:pt x="185" y="48"/>
                      <a:pt x="148" y="39"/>
                      <a:pt x="112" y="29"/>
                    </a:cubicBezTo>
                    <a:cubicBezTo>
                      <a:pt x="76" y="20"/>
                      <a:pt x="40" y="10"/>
                      <a:pt x="4" y="0"/>
                    </a:cubicBezTo>
                    <a:cubicBezTo>
                      <a:pt x="3" y="10"/>
                      <a:pt x="1" y="20"/>
                      <a:pt x="0" y="29"/>
                    </a:cubicBezTo>
                    <a:cubicBezTo>
                      <a:pt x="37" y="39"/>
                      <a:pt x="74" y="49"/>
                      <a:pt x="111" y="59"/>
                    </a:cubicBezTo>
                    <a:cubicBezTo>
                      <a:pt x="148" y="69"/>
                      <a:pt x="186" y="79"/>
                      <a:pt x="223" y="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3" name="Freeform 48">
                <a:extLst>
                  <a:ext uri="{FF2B5EF4-FFF2-40B4-BE49-F238E27FC236}">
                    <a16:creationId xmlns:a16="http://schemas.microsoft.com/office/drawing/2014/main" id="{6F76B16B-5F34-4840-9792-61FBBE418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5" y="3792539"/>
                <a:ext cx="1290638" cy="431800"/>
              </a:xfrm>
              <a:custGeom>
                <a:avLst/>
                <a:gdLst>
                  <a:gd name="T0" fmla="*/ 492 w 495"/>
                  <a:gd name="T1" fmla="*/ 135 h 165"/>
                  <a:gd name="T2" fmla="*/ 250 w 495"/>
                  <a:gd name="T3" fmla="*/ 67 h 165"/>
                  <a:gd name="T4" fmla="*/ 8 w 495"/>
                  <a:gd name="T5" fmla="*/ 0 h 165"/>
                  <a:gd name="T6" fmla="*/ 0 w 495"/>
                  <a:gd name="T7" fmla="*/ 28 h 165"/>
                  <a:gd name="T8" fmla="*/ 248 w 495"/>
                  <a:gd name="T9" fmla="*/ 97 h 165"/>
                  <a:gd name="T10" fmla="*/ 495 w 495"/>
                  <a:gd name="T11" fmla="*/ 165 h 165"/>
                  <a:gd name="T12" fmla="*/ 492 w 495"/>
                  <a:gd name="T13" fmla="*/ 13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5" h="165">
                    <a:moveTo>
                      <a:pt x="492" y="135"/>
                    </a:moveTo>
                    <a:cubicBezTo>
                      <a:pt x="411" y="112"/>
                      <a:pt x="330" y="90"/>
                      <a:pt x="250" y="67"/>
                    </a:cubicBezTo>
                    <a:cubicBezTo>
                      <a:pt x="169" y="45"/>
                      <a:pt x="89" y="22"/>
                      <a:pt x="8" y="0"/>
                    </a:cubicBezTo>
                    <a:cubicBezTo>
                      <a:pt x="6" y="9"/>
                      <a:pt x="3" y="18"/>
                      <a:pt x="0" y="28"/>
                    </a:cubicBezTo>
                    <a:cubicBezTo>
                      <a:pt x="83" y="51"/>
                      <a:pt x="165" y="74"/>
                      <a:pt x="248" y="97"/>
                    </a:cubicBezTo>
                    <a:cubicBezTo>
                      <a:pt x="330" y="119"/>
                      <a:pt x="413" y="142"/>
                      <a:pt x="495" y="165"/>
                    </a:cubicBezTo>
                    <a:cubicBezTo>
                      <a:pt x="494" y="155"/>
                      <a:pt x="493" y="145"/>
                      <a:pt x="492" y="13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6DCD6122-B030-4F8F-B264-6695BE27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7387" y="3952876"/>
                <a:ext cx="142875" cy="303213"/>
              </a:xfrm>
              <a:custGeom>
                <a:avLst/>
                <a:gdLst>
                  <a:gd name="T0" fmla="*/ 0 w 55"/>
                  <a:gd name="T1" fmla="*/ 107 h 116"/>
                  <a:gd name="T2" fmla="*/ 55 w 55"/>
                  <a:gd name="T3" fmla="*/ 116 h 116"/>
                  <a:gd name="T4" fmla="*/ 53 w 55"/>
                  <a:gd name="T5" fmla="*/ 5 h 116"/>
                  <a:gd name="T6" fmla="*/ 1 w 55"/>
                  <a:gd name="T7" fmla="*/ 0 h 116"/>
                  <a:gd name="T8" fmla="*/ 0 w 55"/>
                  <a:gd name="T9" fmla="*/ 10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16">
                    <a:moveTo>
                      <a:pt x="0" y="107"/>
                    </a:moveTo>
                    <a:cubicBezTo>
                      <a:pt x="18" y="110"/>
                      <a:pt x="37" y="113"/>
                      <a:pt x="55" y="116"/>
                    </a:cubicBezTo>
                    <a:cubicBezTo>
                      <a:pt x="54" y="79"/>
                      <a:pt x="54" y="42"/>
                      <a:pt x="53" y="5"/>
                    </a:cubicBezTo>
                    <a:cubicBezTo>
                      <a:pt x="36" y="3"/>
                      <a:pt x="18" y="1"/>
                      <a:pt x="1" y="0"/>
                    </a:cubicBezTo>
                    <a:cubicBezTo>
                      <a:pt x="0" y="35"/>
                      <a:pt x="0" y="71"/>
                      <a:pt x="0" y="1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5" name="Freeform 50">
                <a:extLst>
                  <a:ext uri="{FF2B5EF4-FFF2-40B4-BE49-F238E27FC236}">
                    <a16:creationId xmlns:a16="http://schemas.microsoft.com/office/drawing/2014/main" id="{776553BD-FCA1-4D6F-99C8-4DA1BF3ED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300" y="4059238"/>
                <a:ext cx="158749" cy="306388"/>
              </a:xfrm>
              <a:custGeom>
                <a:avLst/>
                <a:gdLst>
                  <a:gd name="T0" fmla="*/ 6 w 61"/>
                  <a:gd name="T1" fmla="*/ 109 h 117"/>
                  <a:gd name="T2" fmla="*/ 61 w 61"/>
                  <a:gd name="T3" fmla="*/ 117 h 117"/>
                  <a:gd name="T4" fmla="*/ 52 w 61"/>
                  <a:gd name="T5" fmla="*/ 6 h 117"/>
                  <a:gd name="T6" fmla="*/ 0 w 61"/>
                  <a:gd name="T7" fmla="*/ 0 h 117"/>
                  <a:gd name="T8" fmla="*/ 6 w 61"/>
                  <a:gd name="T9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17">
                    <a:moveTo>
                      <a:pt x="6" y="109"/>
                    </a:moveTo>
                    <a:cubicBezTo>
                      <a:pt x="25" y="111"/>
                      <a:pt x="43" y="115"/>
                      <a:pt x="61" y="117"/>
                    </a:cubicBezTo>
                    <a:cubicBezTo>
                      <a:pt x="58" y="80"/>
                      <a:pt x="55" y="43"/>
                      <a:pt x="52" y="6"/>
                    </a:cubicBezTo>
                    <a:cubicBezTo>
                      <a:pt x="35" y="4"/>
                      <a:pt x="18" y="2"/>
                      <a:pt x="0" y="0"/>
                    </a:cubicBezTo>
                    <a:cubicBezTo>
                      <a:pt x="2" y="36"/>
                      <a:pt x="4" y="73"/>
                      <a:pt x="6" y="10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6" name="Freeform 51">
                <a:extLst>
                  <a:ext uri="{FF2B5EF4-FFF2-40B4-BE49-F238E27FC236}">
                    <a16:creationId xmlns:a16="http://schemas.microsoft.com/office/drawing/2014/main" id="{9AD0F513-85F0-4485-BCE7-F4DA57D21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963" y="3200401"/>
                <a:ext cx="850900" cy="357188"/>
              </a:xfrm>
              <a:custGeom>
                <a:avLst/>
                <a:gdLst>
                  <a:gd name="T0" fmla="*/ 293 w 326"/>
                  <a:gd name="T1" fmla="*/ 137 h 137"/>
                  <a:gd name="T2" fmla="*/ 326 w 326"/>
                  <a:gd name="T3" fmla="*/ 122 h 137"/>
                  <a:gd name="T4" fmla="*/ 163 w 326"/>
                  <a:gd name="T5" fmla="*/ 61 h 137"/>
                  <a:gd name="T6" fmla="*/ 4 w 326"/>
                  <a:gd name="T7" fmla="*/ 0 h 137"/>
                  <a:gd name="T8" fmla="*/ 0 w 326"/>
                  <a:gd name="T9" fmla="*/ 26 h 137"/>
                  <a:gd name="T10" fmla="*/ 146 w 326"/>
                  <a:gd name="T11" fmla="*/ 81 h 137"/>
                  <a:gd name="T12" fmla="*/ 293 w 326"/>
                  <a:gd name="T13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6" h="137">
                    <a:moveTo>
                      <a:pt x="293" y="137"/>
                    </a:moveTo>
                    <a:cubicBezTo>
                      <a:pt x="304" y="132"/>
                      <a:pt x="315" y="127"/>
                      <a:pt x="326" y="122"/>
                    </a:cubicBezTo>
                    <a:cubicBezTo>
                      <a:pt x="271" y="102"/>
                      <a:pt x="217" y="81"/>
                      <a:pt x="163" y="61"/>
                    </a:cubicBezTo>
                    <a:cubicBezTo>
                      <a:pt x="110" y="40"/>
                      <a:pt x="57" y="20"/>
                      <a:pt x="4" y="0"/>
                    </a:cubicBezTo>
                    <a:cubicBezTo>
                      <a:pt x="2" y="8"/>
                      <a:pt x="1" y="17"/>
                      <a:pt x="0" y="26"/>
                    </a:cubicBezTo>
                    <a:cubicBezTo>
                      <a:pt x="48" y="44"/>
                      <a:pt x="97" y="63"/>
                      <a:pt x="146" y="81"/>
                    </a:cubicBezTo>
                    <a:cubicBezTo>
                      <a:pt x="195" y="100"/>
                      <a:pt x="244" y="118"/>
                      <a:pt x="293" y="1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7" name="Freeform 52">
                <a:extLst>
                  <a:ext uri="{FF2B5EF4-FFF2-40B4-BE49-F238E27FC236}">
                    <a16:creationId xmlns:a16="http://schemas.microsoft.com/office/drawing/2014/main" id="{068B61C7-AE7B-4AED-8E98-B5F1E4C66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3" y="4711702"/>
                <a:ext cx="1266825" cy="468313"/>
              </a:xfrm>
              <a:custGeom>
                <a:avLst/>
                <a:gdLst>
                  <a:gd name="T0" fmla="*/ 483 w 486"/>
                  <a:gd name="T1" fmla="*/ 152 h 179"/>
                  <a:gd name="T2" fmla="*/ 240 w 486"/>
                  <a:gd name="T3" fmla="*/ 76 h 179"/>
                  <a:gd name="T4" fmla="*/ 0 w 486"/>
                  <a:gd name="T5" fmla="*/ 0 h 179"/>
                  <a:gd name="T6" fmla="*/ 1 w 486"/>
                  <a:gd name="T7" fmla="*/ 27 h 179"/>
                  <a:gd name="T8" fmla="*/ 242 w 486"/>
                  <a:gd name="T9" fmla="*/ 103 h 179"/>
                  <a:gd name="T10" fmla="*/ 486 w 486"/>
                  <a:gd name="T11" fmla="*/ 179 h 179"/>
                  <a:gd name="T12" fmla="*/ 483 w 486"/>
                  <a:gd name="T13" fmla="*/ 15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179">
                    <a:moveTo>
                      <a:pt x="483" y="152"/>
                    </a:moveTo>
                    <a:cubicBezTo>
                      <a:pt x="402" y="127"/>
                      <a:pt x="321" y="102"/>
                      <a:pt x="240" y="76"/>
                    </a:cubicBezTo>
                    <a:cubicBezTo>
                      <a:pt x="160" y="51"/>
                      <a:pt x="80" y="26"/>
                      <a:pt x="0" y="0"/>
                    </a:cubicBezTo>
                    <a:cubicBezTo>
                      <a:pt x="0" y="9"/>
                      <a:pt x="1" y="18"/>
                      <a:pt x="1" y="27"/>
                    </a:cubicBezTo>
                    <a:cubicBezTo>
                      <a:pt x="81" y="53"/>
                      <a:pt x="161" y="78"/>
                      <a:pt x="242" y="103"/>
                    </a:cubicBezTo>
                    <a:cubicBezTo>
                      <a:pt x="323" y="128"/>
                      <a:pt x="404" y="153"/>
                      <a:pt x="486" y="179"/>
                    </a:cubicBezTo>
                    <a:cubicBezTo>
                      <a:pt x="485" y="170"/>
                      <a:pt x="484" y="161"/>
                      <a:pt x="483" y="1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8" name="Freeform 53">
                <a:extLst>
                  <a:ext uri="{FF2B5EF4-FFF2-40B4-BE49-F238E27FC236}">
                    <a16:creationId xmlns:a16="http://schemas.microsoft.com/office/drawing/2014/main" id="{3F01E1F7-92DA-478A-91AD-B6E7360E4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1625" y="4849814"/>
                <a:ext cx="747713" cy="176213"/>
              </a:xfrm>
              <a:custGeom>
                <a:avLst/>
                <a:gdLst>
                  <a:gd name="T0" fmla="*/ 0 w 287"/>
                  <a:gd name="T1" fmla="*/ 41 h 67"/>
                  <a:gd name="T2" fmla="*/ 70 w 287"/>
                  <a:gd name="T3" fmla="*/ 67 h 67"/>
                  <a:gd name="T4" fmla="*/ 180 w 287"/>
                  <a:gd name="T5" fmla="*/ 47 h 67"/>
                  <a:gd name="T6" fmla="*/ 287 w 287"/>
                  <a:gd name="T7" fmla="*/ 26 h 67"/>
                  <a:gd name="T8" fmla="*/ 219 w 287"/>
                  <a:gd name="T9" fmla="*/ 0 h 67"/>
                  <a:gd name="T10" fmla="*/ 111 w 287"/>
                  <a:gd name="T11" fmla="*/ 20 h 67"/>
                  <a:gd name="T12" fmla="*/ 0 w 287"/>
                  <a:gd name="T13" fmla="*/ 4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7" h="67">
                    <a:moveTo>
                      <a:pt x="0" y="41"/>
                    </a:moveTo>
                    <a:cubicBezTo>
                      <a:pt x="23" y="50"/>
                      <a:pt x="47" y="58"/>
                      <a:pt x="70" y="67"/>
                    </a:cubicBezTo>
                    <a:cubicBezTo>
                      <a:pt x="107" y="61"/>
                      <a:pt x="144" y="54"/>
                      <a:pt x="180" y="47"/>
                    </a:cubicBezTo>
                    <a:cubicBezTo>
                      <a:pt x="216" y="40"/>
                      <a:pt x="252" y="33"/>
                      <a:pt x="287" y="26"/>
                    </a:cubicBezTo>
                    <a:cubicBezTo>
                      <a:pt x="264" y="17"/>
                      <a:pt x="242" y="8"/>
                      <a:pt x="219" y="0"/>
                    </a:cubicBezTo>
                    <a:cubicBezTo>
                      <a:pt x="184" y="7"/>
                      <a:pt x="148" y="13"/>
                      <a:pt x="111" y="20"/>
                    </a:cubicBezTo>
                    <a:cubicBezTo>
                      <a:pt x="75" y="27"/>
                      <a:pt x="38" y="34"/>
                      <a:pt x="0" y="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9" name="Freeform 54">
                <a:extLst>
                  <a:ext uri="{FF2B5EF4-FFF2-40B4-BE49-F238E27FC236}">
                    <a16:creationId xmlns:a16="http://schemas.microsoft.com/office/drawing/2014/main" id="{E12AEE39-4363-4E60-8502-95C8652E6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4411664"/>
                <a:ext cx="222250" cy="454026"/>
              </a:xfrm>
              <a:custGeom>
                <a:avLst/>
                <a:gdLst>
                  <a:gd name="T0" fmla="*/ 10 w 85"/>
                  <a:gd name="T1" fmla="*/ 0 h 174"/>
                  <a:gd name="T2" fmla="*/ 85 w 85"/>
                  <a:gd name="T3" fmla="*/ 174 h 174"/>
                  <a:gd name="T4" fmla="*/ 25 w 85"/>
                  <a:gd name="T5" fmla="*/ 163 h 174"/>
                  <a:gd name="T6" fmla="*/ 0 w 85"/>
                  <a:gd name="T7" fmla="*/ 75 h 174"/>
                  <a:gd name="T8" fmla="*/ 10 w 85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74">
                    <a:moveTo>
                      <a:pt x="10" y="0"/>
                    </a:moveTo>
                    <a:cubicBezTo>
                      <a:pt x="46" y="51"/>
                      <a:pt x="74" y="109"/>
                      <a:pt x="85" y="174"/>
                    </a:cubicBezTo>
                    <a:cubicBezTo>
                      <a:pt x="65" y="170"/>
                      <a:pt x="45" y="167"/>
                      <a:pt x="25" y="163"/>
                    </a:cubicBezTo>
                    <a:cubicBezTo>
                      <a:pt x="21" y="132"/>
                      <a:pt x="12" y="103"/>
                      <a:pt x="0" y="75"/>
                    </a:cubicBezTo>
                    <a:cubicBezTo>
                      <a:pt x="3" y="50"/>
                      <a:pt x="7" y="25"/>
                      <a:pt x="1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0" name="Freeform 55">
                <a:extLst>
                  <a:ext uri="{FF2B5EF4-FFF2-40B4-BE49-F238E27FC236}">
                    <a16:creationId xmlns:a16="http://schemas.microsoft.com/office/drawing/2014/main" id="{34E12D55-5473-415A-A736-0B267F7BD7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0924" y="4387852"/>
                <a:ext cx="825500" cy="146050"/>
              </a:xfrm>
              <a:custGeom>
                <a:avLst/>
                <a:gdLst>
                  <a:gd name="T0" fmla="*/ 0 w 317"/>
                  <a:gd name="T1" fmla="*/ 36 h 56"/>
                  <a:gd name="T2" fmla="*/ 0 w 317"/>
                  <a:gd name="T3" fmla="*/ 36 h 56"/>
                  <a:gd name="T4" fmla="*/ 0 w 317"/>
                  <a:gd name="T5" fmla="*/ 30 h 56"/>
                  <a:gd name="T6" fmla="*/ 0 w 317"/>
                  <a:gd name="T7" fmla="*/ 36 h 56"/>
                  <a:gd name="T8" fmla="*/ 33 w 317"/>
                  <a:gd name="T9" fmla="*/ 56 h 56"/>
                  <a:gd name="T10" fmla="*/ 167 w 317"/>
                  <a:gd name="T11" fmla="*/ 44 h 56"/>
                  <a:gd name="T12" fmla="*/ 317 w 317"/>
                  <a:gd name="T13" fmla="*/ 29 h 56"/>
                  <a:gd name="T14" fmla="*/ 298 w 317"/>
                  <a:gd name="T15" fmla="*/ 0 h 56"/>
                  <a:gd name="T16" fmla="*/ 152 w 317"/>
                  <a:gd name="T17" fmla="*/ 14 h 56"/>
                  <a:gd name="T18" fmla="*/ 15 w 317"/>
                  <a:gd name="T19" fmla="*/ 27 h 56"/>
                  <a:gd name="T20" fmla="*/ 33 w 317"/>
                  <a:gd name="T2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7" h="56">
                    <a:moveTo>
                      <a:pt x="0" y="36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0" y="34"/>
                      <a:pt x="0" y="36"/>
                    </a:cubicBezTo>
                    <a:close/>
                    <a:moveTo>
                      <a:pt x="33" y="56"/>
                    </a:moveTo>
                    <a:cubicBezTo>
                      <a:pt x="78" y="52"/>
                      <a:pt x="123" y="48"/>
                      <a:pt x="167" y="44"/>
                    </a:cubicBezTo>
                    <a:cubicBezTo>
                      <a:pt x="218" y="39"/>
                      <a:pt x="268" y="34"/>
                      <a:pt x="317" y="29"/>
                    </a:cubicBezTo>
                    <a:cubicBezTo>
                      <a:pt x="311" y="19"/>
                      <a:pt x="305" y="9"/>
                      <a:pt x="298" y="0"/>
                    </a:cubicBezTo>
                    <a:cubicBezTo>
                      <a:pt x="250" y="4"/>
                      <a:pt x="201" y="9"/>
                      <a:pt x="152" y="14"/>
                    </a:cubicBezTo>
                    <a:cubicBezTo>
                      <a:pt x="107" y="19"/>
                      <a:pt x="61" y="23"/>
                      <a:pt x="15" y="27"/>
                    </a:cubicBezTo>
                    <a:cubicBezTo>
                      <a:pt x="21" y="36"/>
                      <a:pt x="27" y="46"/>
                      <a:pt x="33" y="5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1" name="Freeform 56">
                <a:extLst>
                  <a:ext uri="{FF2B5EF4-FFF2-40B4-BE49-F238E27FC236}">
                    <a16:creationId xmlns:a16="http://schemas.microsoft.com/office/drawing/2014/main" id="{697D546E-5D3A-4604-8A62-3B4FE37D5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975" y="4962527"/>
                <a:ext cx="328613" cy="263525"/>
              </a:xfrm>
              <a:custGeom>
                <a:avLst/>
                <a:gdLst>
                  <a:gd name="T0" fmla="*/ 64 w 126"/>
                  <a:gd name="T1" fmla="*/ 101 h 101"/>
                  <a:gd name="T2" fmla="*/ 126 w 126"/>
                  <a:gd name="T3" fmla="*/ 24 h 101"/>
                  <a:gd name="T4" fmla="*/ 71 w 126"/>
                  <a:gd name="T5" fmla="*/ 0 h 101"/>
                  <a:gd name="T6" fmla="*/ 0 w 126"/>
                  <a:gd name="T7" fmla="*/ 86 h 101"/>
                  <a:gd name="T8" fmla="*/ 64 w 126"/>
                  <a:gd name="T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01">
                    <a:moveTo>
                      <a:pt x="64" y="101"/>
                    </a:moveTo>
                    <a:cubicBezTo>
                      <a:pt x="85" y="75"/>
                      <a:pt x="105" y="50"/>
                      <a:pt x="126" y="24"/>
                    </a:cubicBezTo>
                    <a:cubicBezTo>
                      <a:pt x="107" y="16"/>
                      <a:pt x="89" y="8"/>
                      <a:pt x="71" y="0"/>
                    </a:cubicBezTo>
                    <a:cubicBezTo>
                      <a:pt x="48" y="28"/>
                      <a:pt x="24" y="57"/>
                      <a:pt x="0" y="86"/>
                    </a:cubicBezTo>
                    <a:cubicBezTo>
                      <a:pt x="21" y="91"/>
                      <a:pt x="43" y="96"/>
                      <a:pt x="64" y="10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2" name="Freeform 57">
                <a:extLst>
                  <a:ext uri="{FF2B5EF4-FFF2-40B4-BE49-F238E27FC236}">
                    <a16:creationId xmlns:a16="http://schemas.microsoft.com/office/drawing/2014/main" id="{B7DA18F0-DB81-475D-814A-EA0542296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38" y="4602164"/>
                <a:ext cx="788987" cy="269875"/>
              </a:xfrm>
              <a:custGeom>
                <a:avLst/>
                <a:gdLst>
                  <a:gd name="T0" fmla="*/ 300 w 303"/>
                  <a:gd name="T1" fmla="*/ 74 h 103"/>
                  <a:gd name="T2" fmla="*/ 153 w 303"/>
                  <a:gd name="T3" fmla="*/ 37 h 103"/>
                  <a:gd name="T4" fmla="*/ 7 w 303"/>
                  <a:gd name="T5" fmla="*/ 0 h 103"/>
                  <a:gd name="T6" fmla="*/ 0 w 303"/>
                  <a:gd name="T7" fmla="*/ 27 h 103"/>
                  <a:gd name="T8" fmla="*/ 151 w 303"/>
                  <a:gd name="T9" fmla="*/ 65 h 103"/>
                  <a:gd name="T10" fmla="*/ 303 w 303"/>
                  <a:gd name="T11" fmla="*/ 103 h 103"/>
                  <a:gd name="T12" fmla="*/ 300 w 303"/>
                  <a:gd name="T13" fmla="*/ 7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103">
                    <a:moveTo>
                      <a:pt x="300" y="74"/>
                    </a:moveTo>
                    <a:cubicBezTo>
                      <a:pt x="251" y="61"/>
                      <a:pt x="202" y="49"/>
                      <a:pt x="153" y="37"/>
                    </a:cubicBezTo>
                    <a:cubicBezTo>
                      <a:pt x="104" y="25"/>
                      <a:pt x="56" y="12"/>
                      <a:pt x="7" y="0"/>
                    </a:cubicBezTo>
                    <a:cubicBezTo>
                      <a:pt x="4" y="9"/>
                      <a:pt x="2" y="18"/>
                      <a:pt x="0" y="27"/>
                    </a:cubicBezTo>
                    <a:cubicBezTo>
                      <a:pt x="50" y="40"/>
                      <a:pt x="101" y="53"/>
                      <a:pt x="151" y="65"/>
                    </a:cubicBezTo>
                    <a:cubicBezTo>
                      <a:pt x="202" y="78"/>
                      <a:pt x="253" y="90"/>
                      <a:pt x="303" y="103"/>
                    </a:cubicBezTo>
                    <a:cubicBezTo>
                      <a:pt x="302" y="93"/>
                      <a:pt x="301" y="83"/>
                      <a:pt x="30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97D1526A-A4E1-430C-94C7-C21E332A4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799" y="4754564"/>
                <a:ext cx="727075" cy="184150"/>
              </a:xfrm>
              <a:custGeom>
                <a:avLst/>
                <a:gdLst>
                  <a:gd name="T0" fmla="*/ 141 w 279"/>
                  <a:gd name="T1" fmla="*/ 0 h 71"/>
                  <a:gd name="T2" fmla="*/ 279 w 279"/>
                  <a:gd name="T3" fmla="*/ 44 h 71"/>
                  <a:gd name="T4" fmla="*/ 133 w 279"/>
                  <a:gd name="T5" fmla="*/ 71 h 71"/>
                  <a:gd name="T6" fmla="*/ 0 w 279"/>
                  <a:gd name="T7" fmla="*/ 30 h 71"/>
                  <a:gd name="T8" fmla="*/ 141 w 279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71">
                    <a:moveTo>
                      <a:pt x="141" y="0"/>
                    </a:moveTo>
                    <a:cubicBezTo>
                      <a:pt x="175" y="11"/>
                      <a:pt x="244" y="33"/>
                      <a:pt x="279" y="44"/>
                    </a:cubicBezTo>
                    <a:cubicBezTo>
                      <a:pt x="231" y="53"/>
                      <a:pt x="182" y="62"/>
                      <a:pt x="133" y="71"/>
                    </a:cubicBezTo>
                    <a:cubicBezTo>
                      <a:pt x="88" y="58"/>
                      <a:pt x="44" y="44"/>
                      <a:pt x="0" y="30"/>
                    </a:cubicBezTo>
                    <a:cubicBezTo>
                      <a:pt x="59" y="24"/>
                      <a:pt x="83" y="7"/>
                      <a:pt x="141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4" name="Freeform 59">
                <a:extLst>
                  <a:ext uri="{FF2B5EF4-FFF2-40B4-BE49-F238E27FC236}">
                    <a16:creationId xmlns:a16="http://schemas.microsoft.com/office/drawing/2014/main" id="{6AE6F97A-AD36-490E-8F71-A5AE6002C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2363" y="3735388"/>
                <a:ext cx="485775" cy="344488"/>
              </a:xfrm>
              <a:custGeom>
                <a:avLst/>
                <a:gdLst>
                  <a:gd name="T0" fmla="*/ 0 w 186"/>
                  <a:gd name="T1" fmla="*/ 89 h 132"/>
                  <a:gd name="T2" fmla="*/ 165 w 186"/>
                  <a:gd name="T3" fmla="*/ 132 h 132"/>
                  <a:gd name="T4" fmla="*/ 186 w 186"/>
                  <a:gd name="T5" fmla="*/ 45 h 132"/>
                  <a:gd name="T6" fmla="*/ 99 w 186"/>
                  <a:gd name="T7" fmla="*/ 22 h 132"/>
                  <a:gd name="T8" fmla="*/ 13 w 186"/>
                  <a:gd name="T9" fmla="*/ 0 h 132"/>
                  <a:gd name="T10" fmla="*/ 0 w 186"/>
                  <a:gd name="T11" fmla="*/ 8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32">
                    <a:moveTo>
                      <a:pt x="0" y="89"/>
                    </a:moveTo>
                    <a:cubicBezTo>
                      <a:pt x="55" y="103"/>
                      <a:pt x="110" y="117"/>
                      <a:pt x="165" y="132"/>
                    </a:cubicBezTo>
                    <a:cubicBezTo>
                      <a:pt x="172" y="103"/>
                      <a:pt x="179" y="74"/>
                      <a:pt x="186" y="45"/>
                    </a:cubicBezTo>
                    <a:cubicBezTo>
                      <a:pt x="157" y="37"/>
                      <a:pt x="128" y="30"/>
                      <a:pt x="99" y="22"/>
                    </a:cubicBezTo>
                    <a:cubicBezTo>
                      <a:pt x="71" y="15"/>
                      <a:pt x="42" y="7"/>
                      <a:pt x="13" y="0"/>
                    </a:cubicBezTo>
                    <a:cubicBezTo>
                      <a:pt x="9" y="30"/>
                      <a:pt x="4" y="59"/>
                      <a:pt x="0" y="8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5" name="Freeform 60">
                <a:extLst>
                  <a:ext uri="{FF2B5EF4-FFF2-40B4-BE49-F238E27FC236}">
                    <a16:creationId xmlns:a16="http://schemas.microsoft.com/office/drawing/2014/main" id="{87FD368F-9447-480C-B6AE-EDD96DB2C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990977"/>
                <a:ext cx="319088" cy="311150"/>
              </a:xfrm>
              <a:custGeom>
                <a:avLst/>
                <a:gdLst>
                  <a:gd name="T0" fmla="*/ 0 w 122"/>
                  <a:gd name="T1" fmla="*/ 0 h 119"/>
                  <a:gd name="T2" fmla="*/ 1 w 122"/>
                  <a:gd name="T3" fmla="*/ 88 h 119"/>
                  <a:gd name="T4" fmla="*/ 122 w 122"/>
                  <a:gd name="T5" fmla="*/ 119 h 119"/>
                  <a:gd name="T6" fmla="*/ 116 w 122"/>
                  <a:gd name="T7" fmla="*/ 33 h 119"/>
                  <a:gd name="T8" fmla="*/ 0 w 122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19">
                    <a:moveTo>
                      <a:pt x="0" y="0"/>
                    </a:moveTo>
                    <a:cubicBezTo>
                      <a:pt x="0" y="29"/>
                      <a:pt x="0" y="59"/>
                      <a:pt x="1" y="88"/>
                    </a:cubicBezTo>
                    <a:cubicBezTo>
                      <a:pt x="41" y="98"/>
                      <a:pt x="81" y="108"/>
                      <a:pt x="122" y="119"/>
                    </a:cubicBezTo>
                    <a:cubicBezTo>
                      <a:pt x="120" y="90"/>
                      <a:pt x="118" y="61"/>
                      <a:pt x="116" y="33"/>
                    </a:cubicBezTo>
                    <a:cubicBezTo>
                      <a:pt x="78" y="22"/>
                      <a:pt x="39" y="11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6" name="Freeform 61">
                <a:extLst>
                  <a:ext uri="{FF2B5EF4-FFF2-40B4-BE49-F238E27FC236}">
                    <a16:creationId xmlns:a16="http://schemas.microsoft.com/office/drawing/2014/main" id="{D52377D2-04C7-4F53-8464-AAA2CCD1A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6100" y="3552827"/>
                <a:ext cx="750888" cy="320675"/>
              </a:xfrm>
              <a:custGeom>
                <a:avLst/>
                <a:gdLst>
                  <a:gd name="T0" fmla="*/ 0 w 288"/>
                  <a:gd name="T1" fmla="*/ 38 h 123"/>
                  <a:gd name="T2" fmla="*/ 104 w 288"/>
                  <a:gd name="T3" fmla="*/ 0 h 123"/>
                  <a:gd name="T4" fmla="*/ 196 w 288"/>
                  <a:gd name="T5" fmla="*/ 35 h 123"/>
                  <a:gd name="T6" fmla="*/ 288 w 288"/>
                  <a:gd name="T7" fmla="*/ 71 h 123"/>
                  <a:gd name="T8" fmla="*/ 222 w 288"/>
                  <a:gd name="T9" fmla="*/ 123 h 123"/>
                  <a:gd name="T10" fmla="*/ 111 w 288"/>
                  <a:gd name="T11" fmla="*/ 80 h 123"/>
                  <a:gd name="T12" fmla="*/ 0 w 288"/>
                  <a:gd name="T13" fmla="*/ 3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23">
                    <a:moveTo>
                      <a:pt x="0" y="38"/>
                    </a:moveTo>
                    <a:cubicBezTo>
                      <a:pt x="36" y="25"/>
                      <a:pt x="70" y="12"/>
                      <a:pt x="104" y="0"/>
                    </a:cubicBezTo>
                    <a:cubicBezTo>
                      <a:pt x="135" y="12"/>
                      <a:pt x="165" y="23"/>
                      <a:pt x="196" y="35"/>
                    </a:cubicBezTo>
                    <a:cubicBezTo>
                      <a:pt x="227" y="47"/>
                      <a:pt x="257" y="59"/>
                      <a:pt x="288" y="71"/>
                    </a:cubicBezTo>
                    <a:cubicBezTo>
                      <a:pt x="267" y="88"/>
                      <a:pt x="245" y="105"/>
                      <a:pt x="222" y="123"/>
                    </a:cubicBezTo>
                    <a:cubicBezTo>
                      <a:pt x="185" y="109"/>
                      <a:pt x="148" y="94"/>
                      <a:pt x="111" y="80"/>
                    </a:cubicBezTo>
                    <a:cubicBezTo>
                      <a:pt x="74" y="66"/>
                      <a:pt x="37" y="52"/>
                      <a:pt x="0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7" name="Freeform 62">
                <a:extLst>
                  <a:ext uri="{FF2B5EF4-FFF2-40B4-BE49-F238E27FC236}">
                    <a16:creationId xmlns:a16="http://schemas.microsoft.com/office/drawing/2014/main" id="{E808CD07-09C5-4090-A4EA-6B30E4082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137" y="3698876"/>
                <a:ext cx="1189038" cy="446088"/>
              </a:xfrm>
              <a:custGeom>
                <a:avLst/>
                <a:gdLst>
                  <a:gd name="T0" fmla="*/ 456 w 456"/>
                  <a:gd name="T1" fmla="*/ 171 h 171"/>
                  <a:gd name="T2" fmla="*/ 228 w 456"/>
                  <a:gd name="T3" fmla="*/ 107 h 171"/>
                  <a:gd name="T4" fmla="*/ 0 w 456"/>
                  <a:gd name="T5" fmla="*/ 44 h 171"/>
                  <a:gd name="T6" fmla="*/ 10 w 456"/>
                  <a:gd name="T7" fmla="*/ 0 h 171"/>
                  <a:gd name="T8" fmla="*/ 230 w 456"/>
                  <a:gd name="T9" fmla="*/ 84 h 171"/>
                  <a:gd name="T10" fmla="*/ 456 w 456"/>
                  <a:gd name="T11" fmla="*/ 169 h 171"/>
                  <a:gd name="T12" fmla="*/ 456 w 456"/>
                  <a:gd name="T13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6" h="171">
                    <a:moveTo>
                      <a:pt x="456" y="171"/>
                    </a:moveTo>
                    <a:cubicBezTo>
                      <a:pt x="380" y="150"/>
                      <a:pt x="304" y="128"/>
                      <a:pt x="228" y="107"/>
                    </a:cubicBezTo>
                    <a:cubicBezTo>
                      <a:pt x="152" y="86"/>
                      <a:pt x="76" y="65"/>
                      <a:pt x="0" y="44"/>
                    </a:cubicBezTo>
                    <a:cubicBezTo>
                      <a:pt x="4" y="29"/>
                      <a:pt x="7" y="15"/>
                      <a:pt x="10" y="0"/>
                    </a:cubicBezTo>
                    <a:cubicBezTo>
                      <a:pt x="83" y="28"/>
                      <a:pt x="156" y="56"/>
                      <a:pt x="230" y="84"/>
                    </a:cubicBezTo>
                    <a:cubicBezTo>
                      <a:pt x="305" y="113"/>
                      <a:pt x="380" y="141"/>
                      <a:pt x="456" y="169"/>
                    </a:cubicBezTo>
                    <a:cubicBezTo>
                      <a:pt x="456" y="170"/>
                      <a:pt x="456" y="170"/>
                      <a:pt x="456" y="17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8" name="Freeform 63">
                <a:extLst>
                  <a:ext uri="{FF2B5EF4-FFF2-40B4-BE49-F238E27FC236}">
                    <a16:creationId xmlns:a16="http://schemas.microsoft.com/office/drawing/2014/main" id="{5844DF2A-7090-48C0-9C9D-DFD0E4DE1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4808539"/>
                <a:ext cx="1881187" cy="623888"/>
              </a:xfrm>
              <a:custGeom>
                <a:avLst/>
                <a:gdLst>
                  <a:gd name="T0" fmla="*/ 719 w 722"/>
                  <a:gd name="T1" fmla="*/ 213 h 239"/>
                  <a:gd name="T2" fmla="*/ 357 w 722"/>
                  <a:gd name="T3" fmla="*/ 103 h 239"/>
                  <a:gd name="T4" fmla="*/ 19 w 722"/>
                  <a:gd name="T5" fmla="*/ 0 h 239"/>
                  <a:gd name="T6" fmla="*/ 24 w 722"/>
                  <a:gd name="T7" fmla="*/ 22 h 239"/>
                  <a:gd name="T8" fmla="*/ 0 w 722"/>
                  <a:gd name="T9" fmla="*/ 18 h 239"/>
                  <a:gd name="T10" fmla="*/ 0 w 722"/>
                  <a:gd name="T11" fmla="*/ 21 h 239"/>
                  <a:gd name="T12" fmla="*/ 358 w 722"/>
                  <a:gd name="T13" fmla="*/ 130 h 239"/>
                  <a:gd name="T14" fmla="*/ 722 w 722"/>
                  <a:gd name="T15" fmla="*/ 239 h 239"/>
                  <a:gd name="T16" fmla="*/ 719 w 722"/>
                  <a:gd name="T17" fmla="*/ 21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2" h="239">
                    <a:moveTo>
                      <a:pt x="719" y="213"/>
                    </a:moveTo>
                    <a:cubicBezTo>
                      <a:pt x="598" y="176"/>
                      <a:pt x="477" y="140"/>
                      <a:pt x="357" y="103"/>
                    </a:cubicBezTo>
                    <a:cubicBezTo>
                      <a:pt x="244" y="69"/>
                      <a:pt x="131" y="34"/>
                      <a:pt x="19" y="0"/>
                    </a:cubicBezTo>
                    <a:cubicBezTo>
                      <a:pt x="21" y="7"/>
                      <a:pt x="22" y="14"/>
                      <a:pt x="24" y="22"/>
                    </a:cubicBezTo>
                    <a:cubicBezTo>
                      <a:pt x="16" y="20"/>
                      <a:pt x="8" y="19"/>
                      <a:pt x="0" y="18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19" y="57"/>
                      <a:pt x="238" y="94"/>
                      <a:pt x="358" y="130"/>
                    </a:cubicBezTo>
                    <a:cubicBezTo>
                      <a:pt x="479" y="167"/>
                      <a:pt x="600" y="203"/>
                      <a:pt x="722" y="239"/>
                    </a:cubicBezTo>
                    <a:cubicBezTo>
                      <a:pt x="721" y="231"/>
                      <a:pt x="720" y="222"/>
                      <a:pt x="719" y="21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9" name="Freeform 64">
                <a:extLst>
                  <a:ext uri="{FF2B5EF4-FFF2-40B4-BE49-F238E27FC236}">
                    <a16:creationId xmlns:a16="http://schemas.microsoft.com/office/drawing/2014/main" id="{6BBDD0F6-160B-4DD8-9269-7B5A1F9D8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149" y="3330577"/>
                <a:ext cx="2952750" cy="2300288"/>
              </a:xfrm>
              <a:custGeom>
                <a:avLst/>
                <a:gdLst>
                  <a:gd name="T0" fmla="*/ 792 w 1133"/>
                  <a:gd name="T1" fmla="*/ 0 h 881"/>
                  <a:gd name="T2" fmla="*/ 962 w 1133"/>
                  <a:gd name="T3" fmla="*/ 387 h 881"/>
                  <a:gd name="T4" fmla="*/ 1133 w 1133"/>
                  <a:gd name="T5" fmla="*/ 772 h 881"/>
                  <a:gd name="T6" fmla="*/ 613 w 1133"/>
                  <a:gd name="T7" fmla="*/ 827 h 881"/>
                  <a:gd name="T8" fmla="*/ 94 w 1133"/>
                  <a:gd name="T9" fmla="*/ 881 h 881"/>
                  <a:gd name="T10" fmla="*/ 47 w 1133"/>
                  <a:gd name="T11" fmla="*/ 478 h 881"/>
                  <a:gd name="T12" fmla="*/ 0 w 1133"/>
                  <a:gd name="T13" fmla="*/ 75 h 881"/>
                  <a:gd name="T14" fmla="*/ 396 w 1133"/>
                  <a:gd name="T15" fmla="*/ 38 h 881"/>
                  <a:gd name="T16" fmla="*/ 792 w 1133"/>
                  <a:gd name="T17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3" h="881">
                    <a:moveTo>
                      <a:pt x="792" y="0"/>
                    </a:moveTo>
                    <a:cubicBezTo>
                      <a:pt x="849" y="129"/>
                      <a:pt x="906" y="258"/>
                      <a:pt x="962" y="387"/>
                    </a:cubicBezTo>
                    <a:cubicBezTo>
                      <a:pt x="1019" y="515"/>
                      <a:pt x="1076" y="644"/>
                      <a:pt x="1133" y="772"/>
                    </a:cubicBezTo>
                    <a:cubicBezTo>
                      <a:pt x="960" y="790"/>
                      <a:pt x="787" y="809"/>
                      <a:pt x="613" y="827"/>
                    </a:cubicBezTo>
                    <a:cubicBezTo>
                      <a:pt x="440" y="845"/>
                      <a:pt x="267" y="863"/>
                      <a:pt x="94" y="881"/>
                    </a:cubicBezTo>
                    <a:cubicBezTo>
                      <a:pt x="78" y="747"/>
                      <a:pt x="63" y="612"/>
                      <a:pt x="47" y="478"/>
                    </a:cubicBezTo>
                    <a:cubicBezTo>
                      <a:pt x="31" y="344"/>
                      <a:pt x="16" y="209"/>
                      <a:pt x="0" y="75"/>
                    </a:cubicBezTo>
                    <a:cubicBezTo>
                      <a:pt x="132" y="62"/>
                      <a:pt x="264" y="50"/>
                      <a:pt x="396" y="38"/>
                    </a:cubicBezTo>
                    <a:cubicBezTo>
                      <a:pt x="528" y="25"/>
                      <a:pt x="660" y="13"/>
                      <a:pt x="79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0" name="Freeform 65">
                <a:extLst>
                  <a:ext uri="{FF2B5EF4-FFF2-40B4-BE49-F238E27FC236}">
                    <a16:creationId xmlns:a16="http://schemas.microsoft.com/office/drawing/2014/main" id="{AF0FC2D7-85EC-4CF2-96DB-D05944EEB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3398837"/>
                <a:ext cx="2770187" cy="2174875"/>
              </a:xfrm>
              <a:custGeom>
                <a:avLst/>
                <a:gdLst>
                  <a:gd name="T0" fmla="*/ 753 w 1063"/>
                  <a:gd name="T1" fmla="*/ 0 h 833"/>
                  <a:gd name="T2" fmla="*/ 908 w 1063"/>
                  <a:gd name="T3" fmla="*/ 366 h 833"/>
                  <a:gd name="T4" fmla="*/ 1063 w 1063"/>
                  <a:gd name="T5" fmla="*/ 731 h 833"/>
                  <a:gd name="T6" fmla="*/ 576 w 1063"/>
                  <a:gd name="T7" fmla="*/ 782 h 833"/>
                  <a:gd name="T8" fmla="*/ 88 w 1063"/>
                  <a:gd name="T9" fmla="*/ 833 h 833"/>
                  <a:gd name="T10" fmla="*/ 44 w 1063"/>
                  <a:gd name="T11" fmla="*/ 452 h 833"/>
                  <a:gd name="T12" fmla="*/ 0 w 1063"/>
                  <a:gd name="T13" fmla="*/ 71 h 833"/>
                  <a:gd name="T14" fmla="*/ 376 w 1063"/>
                  <a:gd name="T15" fmla="*/ 35 h 833"/>
                  <a:gd name="T16" fmla="*/ 753 w 1063"/>
                  <a:gd name="T17" fmla="*/ 0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3" h="833">
                    <a:moveTo>
                      <a:pt x="753" y="0"/>
                    </a:moveTo>
                    <a:cubicBezTo>
                      <a:pt x="805" y="122"/>
                      <a:pt x="856" y="244"/>
                      <a:pt x="908" y="366"/>
                    </a:cubicBezTo>
                    <a:cubicBezTo>
                      <a:pt x="960" y="488"/>
                      <a:pt x="1011" y="609"/>
                      <a:pt x="1063" y="731"/>
                    </a:cubicBezTo>
                    <a:cubicBezTo>
                      <a:pt x="900" y="748"/>
                      <a:pt x="738" y="765"/>
                      <a:pt x="576" y="782"/>
                    </a:cubicBezTo>
                    <a:cubicBezTo>
                      <a:pt x="413" y="799"/>
                      <a:pt x="251" y="816"/>
                      <a:pt x="88" y="833"/>
                    </a:cubicBezTo>
                    <a:cubicBezTo>
                      <a:pt x="74" y="706"/>
                      <a:pt x="59" y="579"/>
                      <a:pt x="44" y="452"/>
                    </a:cubicBezTo>
                    <a:cubicBezTo>
                      <a:pt x="29" y="325"/>
                      <a:pt x="14" y="198"/>
                      <a:pt x="0" y="71"/>
                    </a:cubicBezTo>
                    <a:cubicBezTo>
                      <a:pt x="125" y="59"/>
                      <a:pt x="251" y="47"/>
                      <a:pt x="376" y="35"/>
                    </a:cubicBezTo>
                    <a:cubicBezTo>
                      <a:pt x="502" y="24"/>
                      <a:pt x="628" y="12"/>
                      <a:pt x="75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1" name="Freeform 66">
                <a:extLst>
                  <a:ext uri="{FF2B5EF4-FFF2-40B4-BE49-F238E27FC236}">
                    <a16:creationId xmlns:a16="http://schemas.microsoft.com/office/drawing/2014/main" id="{20B40B4B-E766-49C3-9464-16CC13E92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237" y="3490912"/>
                <a:ext cx="815975" cy="1022350"/>
              </a:xfrm>
              <a:custGeom>
                <a:avLst/>
                <a:gdLst>
                  <a:gd name="T0" fmla="*/ 252 w 313"/>
                  <a:gd name="T1" fmla="*/ 5 h 392"/>
                  <a:gd name="T2" fmla="*/ 136 w 313"/>
                  <a:gd name="T3" fmla="*/ 195 h 392"/>
                  <a:gd name="T4" fmla="*/ 0 w 313"/>
                  <a:gd name="T5" fmla="*/ 387 h 392"/>
                  <a:gd name="T6" fmla="*/ 60 w 313"/>
                  <a:gd name="T7" fmla="*/ 392 h 392"/>
                  <a:gd name="T8" fmla="*/ 197 w 313"/>
                  <a:gd name="T9" fmla="*/ 194 h 392"/>
                  <a:gd name="T10" fmla="*/ 313 w 313"/>
                  <a:gd name="T11" fmla="*/ 0 h 392"/>
                  <a:gd name="T12" fmla="*/ 252 w 313"/>
                  <a:gd name="T13" fmla="*/ 5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392">
                    <a:moveTo>
                      <a:pt x="252" y="5"/>
                    </a:moveTo>
                    <a:cubicBezTo>
                      <a:pt x="216" y="68"/>
                      <a:pt x="178" y="132"/>
                      <a:pt x="136" y="195"/>
                    </a:cubicBezTo>
                    <a:cubicBezTo>
                      <a:pt x="94" y="259"/>
                      <a:pt x="47" y="323"/>
                      <a:pt x="0" y="387"/>
                    </a:cubicBezTo>
                    <a:cubicBezTo>
                      <a:pt x="20" y="389"/>
                      <a:pt x="40" y="390"/>
                      <a:pt x="60" y="392"/>
                    </a:cubicBezTo>
                    <a:cubicBezTo>
                      <a:pt x="108" y="326"/>
                      <a:pt x="154" y="260"/>
                      <a:pt x="197" y="194"/>
                    </a:cubicBezTo>
                    <a:cubicBezTo>
                      <a:pt x="239" y="130"/>
                      <a:pt x="276" y="64"/>
                      <a:pt x="313" y="0"/>
                    </a:cubicBezTo>
                    <a:cubicBezTo>
                      <a:pt x="293" y="2"/>
                      <a:pt x="272" y="4"/>
                      <a:pt x="252" y="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2" name="Freeform 67">
                <a:extLst>
                  <a:ext uri="{FF2B5EF4-FFF2-40B4-BE49-F238E27FC236}">
                    <a16:creationId xmlns:a16="http://schemas.microsoft.com/office/drawing/2014/main" id="{5B316735-F271-478A-9223-8249AF335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5475" y="4427537"/>
                <a:ext cx="2452688" cy="858838"/>
              </a:xfrm>
              <a:custGeom>
                <a:avLst/>
                <a:gdLst>
                  <a:gd name="T0" fmla="*/ 66 w 941"/>
                  <a:gd name="T1" fmla="*/ 0 h 329"/>
                  <a:gd name="T2" fmla="*/ 274 w 941"/>
                  <a:gd name="T3" fmla="*/ 166 h 329"/>
                  <a:gd name="T4" fmla="*/ 523 w 941"/>
                  <a:gd name="T5" fmla="*/ 245 h 329"/>
                  <a:gd name="T6" fmla="*/ 928 w 941"/>
                  <a:gd name="T7" fmla="*/ 299 h 329"/>
                  <a:gd name="T8" fmla="*/ 941 w 941"/>
                  <a:gd name="T9" fmla="*/ 329 h 329"/>
                  <a:gd name="T10" fmla="*/ 489 w 941"/>
                  <a:gd name="T11" fmla="*/ 273 h 329"/>
                  <a:gd name="T12" fmla="*/ 216 w 941"/>
                  <a:gd name="T13" fmla="*/ 187 h 329"/>
                  <a:gd name="T14" fmla="*/ 0 w 941"/>
                  <a:gd name="T15" fmla="*/ 12 h 329"/>
                  <a:gd name="T16" fmla="*/ 66 w 941"/>
                  <a:gd name="T17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329">
                    <a:moveTo>
                      <a:pt x="66" y="0"/>
                    </a:moveTo>
                    <a:cubicBezTo>
                      <a:pt x="91" y="37"/>
                      <a:pt x="140" y="103"/>
                      <a:pt x="274" y="166"/>
                    </a:cubicBezTo>
                    <a:cubicBezTo>
                      <a:pt x="336" y="194"/>
                      <a:pt x="417" y="222"/>
                      <a:pt x="523" y="245"/>
                    </a:cubicBezTo>
                    <a:cubicBezTo>
                      <a:pt x="631" y="268"/>
                      <a:pt x="764" y="287"/>
                      <a:pt x="928" y="299"/>
                    </a:cubicBezTo>
                    <a:cubicBezTo>
                      <a:pt x="933" y="309"/>
                      <a:pt x="937" y="319"/>
                      <a:pt x="941" y="329"/>
                    </a:cubicBezTo>
                    <a:cubicBezTo>
                      <a:pt x="757" y="317"/>
                      <a:pt x="608" y="298"/>
                      <a:pt x="489" y="273"/>
                    </a:cubicBezTo>
                    <a:cubicBezTo>
                      <a:pt x="372" y="248"/>
                      <a:pt x="284" y="218"/>
                      <a:pt x="216" y="187"/>
                    </a:cubicBezTo>
                    <a:cubicBezTo>
                      <a:pt x="76" y="121"/>
                      <a:pt x="25" y="51"/>
                      <a:pt x="0" y="12"/>
                    </a:cubicBezTo>
                    <a:cubicBezTo>
                      <a:pt x="22" y="8"/>
                      <a:pt x="44" y="4"/>
                      <a:pt x="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3" name="Freeform 68">
                <a:extLst>
                  <a:ext uri="{FF2B5EF4-FFF2-40B4-BE49-F238E27FC236}">
                    <a16:creationId xmlns:a16="http://schemas.microsoft.com/office/drawing/2014/main" id="{F4DC646B-F7BF-432F-B0EA-DF816CD1E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174" y="3563938"/>
                <a:ext cx="439738" cy="2001837"/>
              </a:xfrm>
              <a:custGeom>
                <a:avLst/>
                <a:gdLst>
                  <a:gd name="T0" fmla="*/ 169 w 169"/>
                  <a:gd name="T1" fmla="*/ 759 h 767"/>
                  <a:gd name="T2" fmla="*/ 113 w 169"/>
                  <a:gd name="T3" fmla="*/ 380 h 767"/>
                  <a:gd name="T4" fmla="*/ 56 w 169"/>
                  <a:gd name="T5" fmla="*/ 0 h 767"/>
                  <a:gd name="T6" fmla="*/ 0 w 169"/>
                  <a:gd name="T7" fmla="*/ 5 h 767"/>
                  <a:gd name="T8" fmla="*/ 48 w 169"/>
                  <a:gd name="T9" fmla="*/ 386 h 767"/>
                  <a:gd name="T10" fmla="*/ 97 w 169"/>
                  <a:gd name="T11" fmla="*/ 767 h 767"/>
                  <a:gd name="T12" fmla="*/ 169 w 169"/>
                  <a:gd name="T13" fmla="*/ 759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767">
                    <a:moveTo>
                      <a:pt x="169" y="759"/>
                    </a:moveTo>
                    <a:cubicBezTo>
                      <a:pt x="150" y="633"/>
                      <a:pt x="132" y="506"/>
                      <a:pt x="113" y="380"/>
                    </a:cubicBezTo>
                    <a:cubicBezTo>
                      <a:pt x="94" y="253"/>
                      <a:pt x="75" y="127"/>
                      <a:pt x="56" y="0"/>
                    </a:cubicBezTo>
                    <a:cubicBezTo>
                      <a:pt x="38" y="2"/>
                      <a:pt x="19" y="4"/>
                      <a:pt x="0" y="5"/>
                    </a:cubicBezTo>
                    <a:cubicBezTo>
                      <a:pt x="16" y="132"/>
                      <a:pt x="32" y="259"/>
                      <a:pt x="48" y="386"/>
                    </a:cubicBezTo>
                    <a:cubicBezTo>
                      <a:pt x="65" y="513"/>
                      <a:pt x="81" y="640"/>
                      <a:pt x="97" y="767"/>
                    </a:cubicBezTo>
                    <a:cubicBezTo>
                      <a:pt x="121" y="764"/>
                      <a:pt x="145" y="762"/>
                      <a:pt x="169" y="75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4" name="Freeform 69">
                <a:extLst>
                  <a:ext uri="{FF2B5EF4-FFF2-40B4-BE49-F238E27FC236}">
                    <a16:creationId xmlns:a16="http://schemas.microsoft.com/office/drawing/2014/main" id="{622D5342-E5EE-464D-B0D1-3282F6B76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7513" y="4221162"/>
                <a:ext cx="2241549" cy="290513"/>
              </a:xfrm>
              <a:custGeom>
                <a:avLst/>
                <a:gdLst>
                  <a:gd name="T0" fmla="*/ 849 w 860"/>
                  <a:gd name="T1" fmla="*/ 0 h 111"/>
                  <a:gd name="T2" fmla="*/ 424 w 860"/>
                  <a:gd name="T3" fmla="*/ 43 h 111"/>
                  <a:gd name="T4" fmla="*/ 0 w 860"/>
                  <a:gd name="T5" fmla="*/ 85 h 111"/>
                  <a:gd name="T6" fmla="*/ 3 w 860"/>
                  <a:gd name="T7" fmla="*/ 111 h 111"/>
                  <a:gd name="T8" fmla="*/ 431 w 860"/>
                  <a:gd name="T9" fmla="*/ 69 h 111"/>
                  <a:gd name="T10" fmla="*/ 860 w 860"/>
                  <a:gd name="T11" fmla="*/ 26 h 111"/>
                  <a:gd name="T12" fmla="*/ 849 w 860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0" h="111">
                    <a:moveTo>
                      <a:pt x="849" y="0"/>
                    </a:moveTo>
                    <a:cubicBezTo>
                      <a:pt x="707" y="15"/>
                      <a:pt x="566" y="29"/>
                      <a:pt x="424" y="43"/>
                    </a:cubicBezTo>
                    <a:cubicBezTo>
                      <a:pt x="283" y="57"/>
                      <a:pt x="141" y="71"/>
                      <a:pt x="0" y="85"/>
                    </a:cubicBezTo>
                    <a:cubicBezTo>
                      <a:pt x="1" y="94"/>
                      <a:pt x="2" y="103"/>
                      <a:pt x="3" y="111"/>
                    </a:cubicBezTo>
                    <a:cubicBezTo>
                      <a:pt x="146" y="97"/>
                      <a:pt x="289" y="83"/>
                      <a:pt x="431" y="69"/>
                    </a:cubicBezTo>
                    <a:cubicBezTo>
                      <a:pt x="574" y="55"/>
                      <a:pt x="717" y="40"/>
                      <a:pt x="860" y="26"/>
                    </a:cubicBezTo>
                    <a:cubicBezTo>
                      <a:pt x="856" y="18"/>
                      <a:pt x="853" y="9"/>
                      <a:pt x="8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5" name="Freeform 70">
                <a:extLst>
                  <a:ext uri="{FF2B5EF4-FFF2-40B4-BE49-F238E27FC236}">
                    <a16:creationId xmlns:a16="http://schemas.microsoft.com/office/drawing/2014/main" id="{361B00A5-D4AB-47CF-BCE3-4ABEF459D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3" y="4067175"/>
                <a:ext cx="161925" cy="73025"/>
              </a:xfrm>
              <a:custGeom>
                <a:avLst/>
                <a:gdLst>
                  <a:gd name="T0" fmla="*/ 62 w 62"/>
                  <a:gd name="T1" fmla="*/ 27 h 28"/>
                  <a:gd name="T2" fmla="*/ 60 w 62"/>
                  <a:gd name="T3" fmla="*/ 0 h 28"/>
                  <a:gd name="T4" fmla="*/ 0 w 62"/>
                  <a:gd name="T5" fmla="*/ 1 h 28"/>
                  <a:gd name="T6" fmla="*/ 3 w 62"/>
                  <a:gd name="T7" fmla="*/ 28 h 28"/>
                  <a:gd name="T8" fmla="*/ 62 w 62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8">
                    <a:moveTo>
                      <a:pt x="62" y="27"/>
                    </a:moveTo>
                    <a:cubicBezTo>
                      <a:pt x="61" y="18"/>
                      <a:pt x="61" y="9"/>
                      <a:pt x="60" y="0"/>
                    </a:cubicBezTo>
                    <a:cubicBezTo>
                      <a:pt x="40" y="1"/>
                      <a:pt x="20" y="1"/>
                      <a:pt x="0" y="1"/>
                    </a:cubicBezTo>
                    <a:cubicBezTo>
                      <a:pt x="1" y="10"/>
                      <a:pt x="2" y="19"/>
                      <a:pt x="3" y="28"/>
                    </a:cubicBezTo>
                    <a:cubicBezTo>
                      <a:pt x="23" y="28"/>
                      <a:pt x="43" y="28"/>
                      <a:pt x="62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6" name="Freeform 71">
                <a:extLst>
                  <a:ext uri="{FF2B5EF4-FFF2-40B4-BE49-F238E27FC236}">
                    <a16:creationId xmlns:a16="http://schemas.microsoft.com/office/drawing/2014/main" id="{C23F1C89-2768-4A13-89E5-9BAB0B4DC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174" y="4127499"/>
                <a:ext cx="203200" cy="96838"/>
              </a:xfrm>
              <a:custGeom>
                <a:avLst/>
                <a:gdLst>
                  <a:gd name="T0" fmla="*/ 75 w 78"/>
                  <a:gd name="T1" fmla="*/ 31 h 37"/>
                  <a:gd name="T2" fmla="*/ 78 w 78"/>
                  <a:gd name="T3" fmla="*/ 0 h 37"/>
                  <a:gd name="T4" fmla="*/ 0 w 78"/>
                  <a:gd name="T5" fmla="*/ 7 h 37"/>
                  <a:gd name="T6" fmla="*/ 3 w 78"/>
                  <a:gd name="T7" fmla="*/ 37 h 37"/>
                  <a:gd name="T8" fmla="*/ 75 w 78"/>
                  <a:gd name="T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37">
                    <a:moveTo>
                      <a:pt x="75" y="31"/>
                    </a:moveTo>
                    <a:cubicBezTo>
                      <a:pt x="76" y="21"/>
                      <a:pt x="77" y="11"/>
                      <a:pt x="78" y="0"/>
                    </a:cubicBezTo>
                    <a:cubicBezTo>
                      <a:pt x="52" y="3"/>
                      <a:pt x="26" y="5"/>
                      <a:pt x="0" y="7"/>
                    </a:cubicBezTo>
                    <a:cubicBezTo>
                      <a:pt x="1" y="17"/>
                      <a:pt x="2" y="27"/>
                      <a:pt x="3" y="37"/>
                    </a:cubicBezTo>
                    <a:cubicBezTo>
                      <a:pt x="27" y="35"/>
                      <a:pt x="51" y="33"/>
                      <a:pt x="75" y="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7" name="Freeform 72">
                <a:extLst>
                  <a:ext uri="{FF2B5EF4-FFF2-40B4-BE49-F238E27FC236}">
                    <a16:creationId xmlns:a16="http://schemas.microsoft.com/office/drawing/2014/main" id="{18BAB45F-2F25-4D37-8B54-269B4912D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300" y="5100637"/>
                <a:ext cx="223838" cy="79375"/>
              </a:xfrm>
              <a:custGeom>
                <a:avLst/>
                <a:gdLst>
                  <a:gd name="T0" fmla="*/ 86 w 86"/>
                  <a:gd name="T1" fmla="*/ 26 h 30"/>
                  <a:gd name="T2" fmla="*/ 79 w 86"/>
                  <a:gd name="T3" fmla="*/ 0 h 30"/>
                  <a:gd name="T4" fmla="*/ 0 w 86"/>
                  <a:gd name="T5" fmla="*/ 3 h 30"/>
                  <a:gd name="T6" fmla="*/ 3 w 86"/>
                  <a:gd name="T7" fmla="*/ 30 h 30"/>
                  <a:gd name="T8" fmla="*/ 86 w 86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30">
                    <a:moveTo>
                      <a:pt x="86" y="26"/>
                    </a:moveTo>
                    <a:cubicBezTo>
                      <a:pt x="83" y="17"/>
                      <a:pt x="81" y="8"/>
                      <a:pt x="79" y="0"/>
                    </a:cubicBezTo>
                    <a:cubicBezTo>
                      <a:pt x="52" y="1"/>
                      <a:pt x="26" y="2"/>
                      <a:pt x="0" y="3"/>
                    </a:cubicBezTo>
                    <a:cubicBezTo>
                      <a:pt x="1" y="12"/>
                      <a:pt x="2" y="21"/>
                      <a:pt x="3" y="30"/>
                    </a:cubicBezTo>
                    <a:cubicBezTo>
                      <a:pt x="30" y="29"/>
                      <a:pt x="58" y="27"/>
                      <a:pt x="86" y="2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8" name="Freeform 73">
                <a:extLst>
                  <a:ext uri="{FF2B5EF4-FFF2-40B4-BE49-F238E27FC236}">
                    <a16:creationId xmlns:a16="http://schemas.microsoft.com/office/drawing/2014/main" id="{E34E810B-F945-4322-A4DA-A25028524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1587" y="4314825"/>
                <a:ext cx="819149" cy="619125"/>
              </a:xfrm>
              <a:custGeom>
                <a:avLst/>
                <a:gdLst>
                  <a:gd name="T0" fmla="*/ 0 w 314"/>
                  <a:gd name="T1" fmla="*/ 232 h 237"/>
                  <a:gd name="T2" fmla="*/ 73 w 314"/>
                  <a:gd name="T3" fmla="*/ 237 h 237"/>
                  <a:gd name="T4" fmla="*/ 199 w 314"/>
                  <a:gd name="T5" fmla="*/ 121 h 237"/>
                  <a:gd name="T6" fmla="*/ 314 w 314"/>
                  <a:gd name="T7" fmla="*/ 6 h 237"/>
                  <a:gd name="T8" fmla="*/ 245 w 314"/>
                  <a:gd name="T9" fmla="*/ 0 h 237"/>
                  <a:gd name="T10" fmla="*/ 127 w 314"/>
                  <a:gd name="T11" fmla="*/ 115 h 237"/>
                  <a:gd name="T12" fmla="*/ 0 w 314"/>
                  <a:gd name="T13" fmla="*/ 23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237">
                    <a:moveTo>
                      <a:pt x="0" y="232"/>
                    </a:moveTo>
                    <a:cubicBezTo>
                      <a:pt x="24" y="234"/>
                      <a:pt x="48" y="236"/>
                      <a:pt x="73" y="237"/>
                    </a:cubicBezTo>
                    <a:cubicBezTo>
                      <a:pt x="116" y="198"/>
                      <a:pt x="158" y="160"/>
                      <a:pt x="199" y="121"/>
                    </a:cubicBezTo>
                    <a:cubicBezTo>
                      <a:pt x="239" y="83"/>
                      <a:pt x="277" y="44"/>
                      <a:pt x="314" y="6"/>
                    </a:cubicBezTo>
                    <a:cubicBezTo>
                      <a:pt x="291" y="4"/>
                      <a:pt x="268" y="2"/>
                      <a:pt x="245" y="0"/>
                    </a:cubicBezTo>
                    <a:cubicBezTo>
                      <a:pt x="207" y="39"/>
                      <a:pt x="168" y="77"/>
                      <a:pt x="127" y="115"/>
                    </a:cubicBezTo>
                    <a:cubicBezTo>
                      <a:pt x="86" y="154"/>
                      <a:pt x="43" y="193"/>
                      <a:pt x="0" y="2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9" name="Freeform 74">
                <a:extLst>
                  <a:ext uri="{FF2B5EF4-FFF2-40B4-BE49-F238E27FC236}">
                    <a16:creationId xmlns:a16="http://schemas.microsoft.com/office/drawing/2014/main" id="{9D037D79-3F37-4875-AFBF-D07929739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4912" y="4886325"/>
                <a:ext cx="444500" cy="593725"/>
              </a:xfrm>
              <a:custGeom>
                <a:avLst/>
                <a:gdLst>
                  <a:gd name="T0" fmla="*/ 171 w 171"/>
                  <a:gd name="T1" fmla="*/ 219 h 227"/>
                  <a:gd name="T2" fmla="*/ 122 w 171"/>
                  <a:gd name="T3" fmla="*/ 110 h 227"/>
                  <a:gd name="T4" fmla="*/ 74 w 171"/>
                  <a:gd name="T5" fmla="*/ 0 h 227"/>
                  <a:gd name="T6" fmla="*/ 0 w 171"/>
                  <a:gd name="T7" fmla="*/ 11 h 227"/>
                  <a:gd name="T8" fmla="*/ 45 w 171"/>
                  <a:gd name="T9" fmla="*/ 119 h 227"/>
                  <a:gd name="T10" fmla="*/ 91 w 171"/>
                  <a:gd name="T11" fmla="*/ 227 h 227"/>
                  <a:gd name="T12" fmla="*/ 171 w 171"/>
                  <a:gd name="T13" fmla="*/ 219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227">
                    <a:moveTo>
                      <a:pt x="171" y="219"/>
                    </a:moveTo>
                    <a:cubicBezTo>
                      <a:pt x="154" y="183"/>
                      <a:pt x="138" y="146"/>
                      <a:pt x="122" y="110"/>
                    </a:cubicBezTo>
                    <a:cubicBezTo>
                      <a:pt x="105" y="73"/>
                      <a:pt x="89" y="37"/>
                      <a:pt x="74" y="0"/>
                    </a:cubicBezTo>
                    <a:cubicBezTo>
                      <a:pt x="49" y="4"/>
                      <a:pt x="24" y="7"/>
                      <a:pt x="0" y="11"/>
                    </a:cubicBezTo>
                    <a:cubicBezTo>
                      <a:pt x="14" y="47"/>
                      <a:pt x="29" y="83"/>
                      <a:pt x="45" y="119"/>
                    </a:cubicBezTo>
                    <a:cubicBezTo>
                      <a:pt x="60" y="155"/>
                      <a:pt x="75" y="191"/>
                      <a:pt x="91" y="227"/>
                    </a:cubicBezTo>
                    <a:cubicBezTo>
                      <a:pt x="118" y="225"/>
                      <a:pt x="144" y="222"/>
                      <a:pt x="171" y="21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0" name="Freeform 75">
                <a:extLst>
                  <a:ext uri="{FF2B5EF4-FFF2-40B4-BE49-F238E27FC236}">
                    <a16:creationId xmlns:a16="http://schemas.microsoft.com/office/drawing/2014/main" id="{8CC94187-4220-4B1F-BFE3-7A598988C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8649" y="4865687"/>
                <a:ext cx="739775" cy="307975"/>
              </a:xfrm>
              <a:custGeom>
                <a:avLst/>
                <a:gdLst>
                  <a:gd name="T0" fmla="*/ 284 w 284"/>
                  <a:gd name="T1" fmla="*/ 36 h 118"/>
                  <a:gd name="T2" fmla="*/ 273 w 284"/>
                  <a:gd name="T3" fmla="*/ 0 h 118"/>
                  <a:gd name="T4" fmla="*/ 138 w 284"/>
                  <a:gd name="T5" fmla="*/ 40 h 118"/>
                  <a:gd name="T6" fmla="*/ 0 w 284"/>
                  <a:gd name="T7" fmla="*/ 81 h 118"/>
                  <a:gd name="T8" fmla="*/ 8 w 284"/>
                  <a:gd name="T9" fmla="*/ 118 h 118"/>
                  <a:gd name="T10" fmla="*/ 147 w 284"/>
                  <a:gd name="T11" fmla="*/ 77 h 118"/>
                  <a:gd name="T12" fmla="*/ 284 w 284"/>
                  <a:gd name="T13" fmla="*/ 3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118">
                    <a:moveTo>
                      <a:pt x="284" y="36"/>
                    </a:moveTo>
                    <a:cubicBezTo>
                      <a:pt x="281" y="24"/>
                      <a:pt x="277" y="12"/>
                      <a:pt x="273" y="0"/>
                    </a:cubicBezTo>
                    <a:cubicBezTo>
                      <a:pt x="228" y="13"/>
                      <a:pt x="183" y="27"/>
                      <a:pt x="138" y="40"/>
                    </a:cubicBezTo>
                    <a:cubicBezTo>
                      <a:pt x="92" y="54"/>
                      <a:pt x="46" y="68"/>
                      <a:pt x="0" y="81"/>
                    </a:cubicBezTo>
                    <a:cubicBezTo>
                      <a:pt x="3" y="94"/>
                      <a:pt x="6" y="106"/>
                      <a:pt x="8" y="118"/>
                    </a:cubicBezTo>
                    <a:cubicBezTo>
                      <a:pt x="55" y="104"/>
                      <a:pt x="101" y="91"/>
                      <a:pt x="147" y="77"/>
                    </a:cubicBezTo>
                    <a:cubicBezTo>
                      <a:pt x="193" y="63"/>
                      <a:pt x="239" y="49"/>
                      <a:pt x="284" y="3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1" name="Freeform 76">
                <a:extLst>
                  <a:ext uri="{FF2B5EF4-FFF2-40B4-BE49-F238E27FC236}">
                    <a16:creationId xmlns:a16="http://schemas.microsoft.com/office/drawing/2014/main" id="{A8460419-7BEC-44BB-A643-F923A13D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788" y="4768850"/>
                <a:ext cx="239713" cy="103188"/>
              </a:xfrm>
              <a:custGeom>
                <a:avLst/>
                <a:gdLst>
                  <a:gd name="T0" fmla="*/ 79 w 92"/>
                  <a:gd name="T1" fmla="*/ 31 h 39"/>
                  <a:gd name="T2" fmla="*/ 92 w 92"/>
                  <a:gd name="T3" fmla="*/ 0 h 39"/>
                  <a:gd name="T4" fmla="*/ 0 w 92"/>
                  <a:gd name="T5" fmla="*/ 10 h 39"/>
                  <a:gd name="T6" fmla="*/ 3 w 92"/>
                  <a:gd name="T7" fmla="*/ 39 h 39"/>
                  <a:gd name="T8" fmla="*/ 79 w 92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9">
                    <a:moveTo>
                      <a:pt x="79" y="31"/>
                    </a:moveTo>
                    <a:cubicBezTo>
                      <a:pt x="84" y="21"/>
                      <a:pt x="88" y="11"/>
                      <a:pt x="92" y="0"/>
                    </a:cubicBezTo>
                    <a:cubicBezTo>
                      <a:pt x="61" y="3"/>
                      <a:pt x="30" y="7"/>
                      <a:pt x="0" y="10"/>
                    </a:cubicBezTo>
                    <a:cubicBezTo>
                      <a:pt x="1" y="19"/>
                      <a:pt x="2" y="29"/>
                      <a:pt x="3" y="39"/>
                    </a:cubicBezTo>
                    <a:cubicBezTo>
                      <a:pt x="28" y="36"/>
                      <a:pt x="54" y="34"/>
                      <a:pt x="79" y="3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2" name="Freeform 77">
                <a:extLst>
                  <a:ext uri="{FF2B5EF4-FFF2-40B4-BE49-F238E27FC236}">
                    <a16:creationId xmlns:a16="http://schemas.microsoft.com/office/drawing/2014/main" id="{21BCEDD9-015F-4B83-9FD4-0DE09EDB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4899" y="3657600"/>
                <a:ext cx="1127125" cy="133350"/>
              </a:xfrm>
              <a:custGeom>
                <a:avLst/>
                <a:gdLst>
                  <a:gd name="T0" fmla="*/ 0 w 432"/>
                  <a:gd name="T1" fmla="*/ 22 h 51"/>
                  <a:gd name="T2" fmla="*/ 10 w 432"/>
                  <a:gd name="T3" fmla="*/ 51 h 51"/>
                  <a:gd name="T4" fmla="*/ 200 w 432"/>
                  <a:gd name="T5" fmla="*/ 40 h 51"/>
                  <a:gd name="T6" fmla="*/ 392 w 432"/>
                  <a:gd name="T7" fmla="*/ 28 h 51"/>
                  <a:gd name="T8" fmla="*/ 432 w 432"/>
                  <a:gd name="T9" fmla="*/ 0 h 51"/>
                  <a:gd name="T10" fmla="*/ 215 w 432"/>
                  <a:gd name="T11" fmla="*/ 11 h 51"/>
                  <a:gd name="T12" fmla="*/ 0 w 432"/>
                  <a:gd name="T13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2" h="51">
                    <a:moveTo>
                      <a:pt x="0" y="22"/>
                    </a:moveTo>
                    <a:cubicBezTo>
                      <a:pt x="3" y="32"/>
                      <a:pt x="6" y="42"/>
                      <a:pt x="10" y="51"/>
                    </a:cubicBezTo>
                    <a:cubicBezTo>
                      <a:pt x="73" y="47"/>
                      <a:pt x="137" y="43"/>
                      <a:pt x="200" y="40"/>
                    </a:cubicBezTo>
                    <a:cubicBezTo>
                      <a:pt x="264" y="36"/>
                      <a:pt x="328" y="32"/>
                      <a:pt x="392" y="28"/>
                    </a:cubicBezTo>
                    <a:cubicBezTo>
                      <a:pt x="405" y="18"/>
                      <a:pt x="419" y="9"/>
                      <a:pt x="432" y="0"/>
                    </a:cubicBezTo>
                    <a:cubicBezTo>
                      <a:pt x="360" y="4"/>
                      <a:pt x="287" y="7"/>
                      <a:pt x="215" y="11"/>
                    </a:cubicBezTo>
                    <a:cubicBezTo>
                      <a:pt x="143" y="15"/>
                      <a:pt x="72" y="18"/>
                      <a:pt x="0" y="2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3" name="Freeform 78">
                <a:extLst>
                  <a:ext uri="{FF2B5EF4-FFF2-40B4-BE49-F238E27FC236}">
                    <a16:creationId xmlns:a16="http://schemas.microsoft.com/office/drawing/2014/main" id="{1A78C24B-C58A-4102-AA8F-10197C39E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3440112"/>
                <a:ext cx="392113" cy="285750"/>
              </a:xfrm>
              <a:custGeom>
                <a:avLst/>
                <a:gdLst>
                  <a:gd name="T0" fmla="*/ 0 w 150"/>
                  <a:gd name="T1" fmla="*/ 106 h 109"/>
                  <a:gd name="T2" fmla="*/ 76 w 150"/>
                  <a:gd name="T3" fmla="*/ 109 h 109"/>
                  <a:gd name="T4" fmla="*/ 150 w 150"/>
                  <a:gd name="T5" fmla="*/ 0 h 109"/>
                  <a:gd name="T6" fmla="*/ 69 w 150"/>
                  <a:gd name="T7" fmla="*/ 7 h 109"/>
                  <a:gd name="T8" fmla="*/ 0 w 150"/>
                  <a:gd name="T9" fmla="*/ 10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09">
                    <a:moveTo>
                      <a:pt x="0" y="106"/>
                    </a:moveTo>
                    <a:cubicBezTo>
                      <a:pt x="25" y="107"/>
                      <a:pt x="51" y="108"/>
                      <a:pt x="76" y="109"/>
                    </a:cubicBezTo>
                    <a:cubicBezTo>
                      <a:pt x="101" y="72"/>
                      <a:pt x="126" y="36"/>
                      <a:pt x="150" y="0"/>
                    </a:cubicBezTo>
                    <a:cubicBezTo>
                      <a:pt x="123" y="2"/>
                      <a:pt x="96" y="5"/>
                      <a:pt x="69" y="7"/>
                    </a:cubicBezTo>
                    <a:cubicBezTo>
                      <a:pt x="47" y="40"/>
                      <a:pt x="24" y="73"/>
                      <a:pt x="0" y="10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4" name="Freeform 79">
                <a:extLst>
                  <a:ext uri="{FF2B5EF4-FFF2-40B4-BE49-F238E27FC236}">
                    <a16:creationId xmlns:a16="http://schemas.microsoft.com/office/drawing/2014/main" id="{175FF2A0-6029-40BD-B1A1-49BC24539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2" y="3941763"/>
                <a:ext cx="795337" cy="152400"/>
              </a:xfrm>
              <a:custGeom>
                <a:avLst/>
                <a:gdLst>
                  <a:gd name="T0" fmla="*/ 0 w 305"/>
                  <a:gd name="T1" fmla="*/ 29 h 58"/>
                  <a:gd name="T2" fmla="*/ 9 w 305"/>
                  <a:gd name="T3" fmla="*/ 58 h 58"/>
                  <a:gd name="T4" fmla="*/ 135 w 305"/>
                  <a:gd name="T5" fmla="*/ 43 h 58"/>
                  <a:gd name="T6" fmla="*/ 261 w 305"/>
                  <a:gd name="T7" fmla="*/ 29 h 58"/>
                  <a:gd name="T8" fmla="*/ 305 w 305"/>
                  <a:gd name="T9" fmla="*/ 0 h 58"/>
                  <a:gd name="T10" fmla="*/ 153 w 305"/>
                  <a:gd name="T11" fmla="*/ 15 h 58"/>
                  <a:gd name="T12" fmla="*/ 0 w 305"/>
                  <a:gd name="T13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58">
                    <a:moveTo>
                      <a:pt x="0" y="29"/>
                    </a:moveTo>
                    <a:cubicBezTo>
                      <a:pt x="3" y="39"/>
                      <a:pt x="6" y="49"/>
                      <a:pt x="9" y="58"/>
                    </a:cubicBezTo>
                    <a:cubicBezTo>
                      <a:pt x="51" y="53"/>
                      <a:pt x="93" y="48"/>
                      <a:pt x="135" y="43"/>
                    </a:cubicBezTo>
                    <a:cubicBezTo>
                      <a:pt x="177" y="39"/>
                      <a:pt x="219" y="34"/>
                      <a:pt x="261" y="29"/>
                    </a:cubicBezTo>
                    <a:cubicBezTo>
                      <a:pt x="275" y="19"/>
                      <a:pt x="290" y="10"/>
                      <a:pt x="305" y="0"/>
                    </a:cubicBezTo>
                    <a:cubicBezTo>
                      <a:pt x="254" y="5"/>
                      <a:pt x="203" y="10"/>
                      <a:pt x="153" y="15"/>
                    </a:cubicBezTo>
                    <a:cubicBezTo>
                      <a:pt x="102" y="19"/>
                      <a:pt x="51" y="24"/>
                      <a:pt x="0" y="2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5" name="Freeform 80">
                <a:extLst>
                  <a:ext uri="{FF2B5EF4-FFF2-40B4-BE49-F238E27FC236}">
                    <a16:creationId xmlns:a16="http://schemas.microsoft.com/office/drawing/2014/main" id="{1EA65739-B96C-4B9B-8E07-BD25C7EAB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3799" y="3459162"/>
                <a:ext cx="441325" cy="250825"/>
              </a:xfrm>
              <a:custGeom>
                <a:avLst/>
                <a:gdLst>
                  <a:gd name="T0" fmla="*/ 48 w 169"/>
                  <a:gd name="T1" fmla="*/ 12 h 96"/>
                  <a:gd name="T2" fmla="*/ 0 w 169"/>
                  <a:gd name="T3" fmla="*/ 96 h 96"/>
                  <a:gd name="T4" fmla="*/ 106 w 169"/>
                  <a:gd name="T5" fmla="*/ 91 h 96"/>
                  <a:gd name="T6" fmla="*/ 169 w 169"/>
                  <a:gd name="T7" fmla="*/ 0 h 96"/>
                  <a:gd name="T8" fmla="*/ 48 w 169"/>
                  <a:gd name="T9" fmla="*/ 1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6">
                    <a:moveTo>
                      <a:pt x="48" y="12"/>
                    </a:moveTo>
                    <a:cubicBezTo>
                      <a:pt x="32" y="40"/>
                      <a:pt x="16" y="68"/>
                      <a:pt x="0" y="96"/>
                    </a:cubicBezTo>
                    <a:cubicBezTo>
                      <a:pt x="35" y="95"/>
                      <a:pt x="70" y="93"/>
                      <a:pt x="106" y="91"/>
                    </a:cubicBezTo>
                    <a:cubicBezTo>
                      <a:pt x="127" y="61"/>
                      <a:pt x="148" y="30"/>
                      <a:pt x="169" y="0"/>
                    </a:cubicBezTo>
                    <a:cubicBezTo>
                      <a:pt x="128" y="4"/>
                      <a:pt x="88" y="8"/>
                      <a:pt x="48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6" name="Freeform 81">
                <a:extLst>
                  <a:ext uri="{FF2B5EF4-FFF2-40B4-BE49-F238E27FC236}">
                    <a16:creationId xmlns:a16="http://schemas.microsoft.com/office/drawing/2014/main" id="{49252D44-DF62-438B-9418-51D0927D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5288" y="4552950"/>
                <a:ext cx="1190624" cy="206375"/>
              </a:xfrm>
              <a:custGeom>
                <a:avLst/>
                <a:gdLst>
                  <a:gd name="T0" fmla="*/ 444 w 457"/>
                  <a:gd name="T1" fmla="*/ 49 h 79"/>
                  <a:gd name="T2" fmla="*/ 232 w 457"/>
                  <a:gd name="T3" fmla="*/ 25 h 79"/>
                  <a:gd name="T4" fmla="*/ 25 w 457"/>
                  <a:gd name="T5" fmla="*/ 0 h 79"/>
                  <a:gd name="T6" fmla="*/ 0 w 457"/>
                  <a:gd name="T7" fmla="*/ 26 h 79"/>
                  <a:gd name="T8" fmla="*/ 225 w 457"/>
                  <a:gd name="T9" fmla="*/ 53 h 79"/>
                  <a:gd name="T10" fmla="*/ 457 w 457"/>
                  <a:gd name="T11" fmla="*/ 79 h 79"/>
                  <a:gd name="T12" fmla="*/ 444 w 457"/>
                  <a:gd name="T13" fmla="*/ 4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7" h="79">
                    <a:moveTo>
                      <a:pt x="444" y="49"/>
                    </a:moveTo>
                    <a:cubicBezTo>
                      <a:pt x="373" y="41"/>
                      <a:pt x="302" y="33"/>
                      <a:pt x="232" y="25"/>
                    </a:cubicBezTo>
                    <a:cubicBezTo>
                      <a:pt x="162" y="17"/>
                      <a:pt x="94" y="8"/>
                      <a:pt x="25" y="0"/>
                    </a:cubicBezTo>
                    <a:cubicBezTo>
                      <a:pt x="17" y="8"/>
                      <a:pt x="8" y="17"/>
                      <a:pt x="0" y="26"/>
                    </a:cubicBezTo>
                    <a:cubicBezTo>
                      <a:pt x="74" y="35"/>
                      <a:pt x="149" y="44"/>
                      <a:pt x="225" y="53"/>
                    </a:cubicBezTo>
                    <a:cubicBezTo>
                      <a:pt x="301" y="61"/>
                      <a:pt x="379" y="70"/>
                      <a:pt x="457" y="79"/>
                    </a:cubicBezTo>
                    <a:cubicBezTo>
                      <a:pt x="452" y="69"/>
                      <a:pt x="448" y="59"/>
                      <a:pt x="444" y="4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7" name="Freeform 82">
                <a:extLst>
                  <a:ext uri="{FF2B5EF4-FFF2-40B4-BE49-F238E27FC236}">
                    <a16:creationId xmlns:a16="http://schemas.microsoft.com/office/drawing/2014/main" id="{C7778E20-347F-448C-9FF4-A057B90B8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513" y="4659312"/>
                <a:ext cx="592138" cy="488949"/>
              </a:xfrm>
              <a:custGeom>
                <a:avLst/>
                <a:gdLst>
                  <a:gd name="T0" fmla="*/ 0 w 227"/>
                  <a:gd name="T1" fmla="*/ 179 h 187"/>
                  <a:gd name="T2" fmla="*/ 62 w 227"/>
                  <a:gd name="T3" fmla="*/ 187 h 187"/>
                  <a:gd name="T4" fmla="*/ 227 w 227"/>
                  <a:gd name="T5" fmla="*/ 8 h 187"/>
                  <a:gd name="T6" fmla="*/ 166 w 227"/>
                  <a:gd name="T7" fmla="*/ 0 h 187"/>
                  <a:gd name="T8" fmla="*/ 0 w 227"/>
                  <a:gd name="T9" fmla="*/ 17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87">
                    <a:moveTo>
                      <a:pt x="0" y="179"/>
                    </a:moveTo>
                    <a:cubicBezTo>
                      <a:pt x="20" y="182"/>
                      <a:pt x="41" y="185"/>
                      <a:pt x="62" y="187"/>
                    </a:cubicBezTo>
                    <a:cubicBezTo>
                      <a:pt x="120" y="127"/>
                      <a:pt x="175" y="68"/>
                      <a:pt x="227" y="8"/>
                    </a:cubicBezTo>
                    <a:cubicBezTo>
                      <a:pt x="207" y="6"/>
                      <a:pt x="186" y="3"/>
                      <a:pt x="166" y="0"/>
                    </a:cubicBezTo>
                    <a:cubicBezTo>
                      <a:pt x="113" y="59"/>
                      <a:pt x="57" y="119"/>
                      <a:pt x="0" y="17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8" name="Freeform 83">
                <a:extLst>
                  <a:ext uri="{FF2B5EF4-FFF2-40B4-BE49-F238E27FC236}">
                    <a16:creationId xmlns:a16="http://schemas.microsoft.com/office/drawing/2014/main" id="{8F709AB7-7DEA-4C99-B619-98CD8B545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4840287"/>
                <a:ext cx="736600" cy="177800"/>
              </a:xfrm>
              <a:custGeom>
                <a:avLst/>
                <a:gdLst>
                  <a:gd name="T0" fmla="*/ 268 w 283"/>
                  <a:gd name="T1" fmla="*/ 33 h 68"/>
                  <a:gd name="T2" fmla="*/ 33 w 283"/>
                  <a:gd name="T3" fmla="*/ 0 h 68"/>
                  <a:gd name="T4" fmla="*/ 0 w 283"/>
                  <a:gd name="T5" fmla="*/ 29 h 68"/>
                  <a:gd name="T6" fmla="*/ 140 w 283"/>
                  <a:gd name="T7" fmla="*/ 48 h 68"/>
                  <a:gd name="T8" fmla="*/ 283 w 283"/>
                  <a:gd name="T9" fmla="*/ 68 h 68"/>
                  <a:gd name="T10" fmla="*/ 268 w 283"/>
                  <a:gd name="T11" fmla="*/ 3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3" h="68">
                    <a:moveTo>
                      <a:pt x="268" y="33"/>
                    </a:moveTo>
                    <a:cubicBezTo>
                      <a:pt x="189" y="23"/>
                      <a:pt x="111" y="12"/>
                      <a:pt x="33" y="0"/>
                    </a:cubicBezTo>
                    <a:cubicBezTo>
                      <a:pt x="22" y="10"/>
                      <a:pt x="11" y="19"/>
                      <a:pt x="0" y="29"/>
                    </a:cubicBezTo>
                    <a:cubicBezTo>
                      <a:pt x="46" y="35"/>
                      <a:pt x="93" y="42"/>
                      <a:pt x="140" y="48"/>
                    </a:cubicBezTo>
                    <a:cubicBezTo>
                      <a:pt x="187" y="55"/>
                      <a:pt x="235" y="61"/>
                      <a:pt x="283" y="68"/>
                    </a:cubicBezTo>
                    <a:cubicBezTo>
                      <a:pt x="278" y="56"/>
                      <a:pt x="273" y="45"/>
                      <a:pt x="268" y="3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9" name="Freeform 84">
                <a:extLst>
                  <a:ext uri="{FF2B5EF4-FFF2-40B4-BE49-F238E27FC236}">
                    <a16:creationId xmlns:a16="http://schemas.microsoft.com/office/drawing/2014/main" id="{C2CAFB97-0794-450D-B5A7-9FC0E3A6D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2362" y="4913312"/>
                <a:ext cx="458788" cy="304800"/>
              </a:xfrm>
              <a:custGeom>
                <a:avLst/>
                <a:gdLst>
                  <a:gd name="T0" fmla="*/ 0 w 176"/>
                  <a:gd name="T1" fmla="*/ 111 h 117"/>
                  <a:gd name="T2" fmla="*/ 67 w 176"/>
                  <a:gd name="T3" fmla="*/ 117 h 117"/>
                  <a:gd name="T4" fmla="*/ 176 w 176"/>
                  <a:gd name="T5" fmla="*/ 6 h 117"/>
                  <a:gd name="T6" fmla="*/ 110 w 176"/>
                  <a:gd name="T7" fmla="*/ 0 h 117"/>
                  <a:gd name="T8" fmla="*/ 0 w 176"/>
                  <a:gd name="T9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17">
                    <a:moveTo>
                      <a:pt x="0" y="111"/>
                    </a:moveTo>
                    <a:cubicBezTo>
                      <a:pt x="23" y="113"/>
                      <a:pt x="45" y="115"/>
                      <a:pt x="67" y="117"/>
                    </a:cubicBezTo>
                    <a:cubicBezTo>
                      <a:pt x="104" y="80"/>
                      <a:pt x="141" y="43"/>
                      <a:pt x="176" y="6"/>
                    </a:cubicBezTo>
                    <a:cubicBezTo>
                      <a:pt x="154" y="4"/>
                      <a:pt x="132" y="2"/>
                      <a:pt x="110" y="0"/>
                    </a:cubicBezTo>
                    <a:cubicBezTo>
                      <a:pt x="75" y="37"/>
                      <a:pt x="38" y="74"/>
                      <a:pt x="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0" name="Freeform 85">
                <a:extLst>
                  <a:ext uri="{FF2B5EF4-FFF2-40B4-BE49-F238E27FC236}">
                    <a16:creationId xmlns:a16="http://schemas.microsoft.com/office/drawing/2014/main" id="{74FA7A3D-7F9E-4252-88E5-4E0637150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649" y="4926012"/>
                <a:ext cx="471487" cy="219074"/>
              </a:xfrm>
              <a:custGeom>
                <a:avLst/>
                <a:gdLst>
                  <a:gd name="T0" fmla="*/ 62 w 181"/>
                  <a:gd name="T1" fmla="*/ 0 h 84"/>
                  <a:gd name="T2" fmla="*/ 0 w 181"/>
                  <a:gd name="T3" fmla="*/ 66 h 84"/>
                  <a:gd name="T4" fmla="*/ 56 w 181"/>
                  <a:gd name="T5" fmla="*/ 76 h 84"/>
                  <a:gd name="T6" fmla="*/ 115 w 181"/>
                  <a:gd name="T7" fmla="*/ 84 h 84"/>
                  <a:gd name="T8" fmla="*/ 181 w 181"/>
                  <a:gd name="T9" fmla="*/ 17 h 84"/>
                  <a:gd name="T10" fmla="*/ 62 w 181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84">
                    <a:moveTo>
                      <a:pt x="62" y="0"/>
                    </a:moveTo>
                    <a:cubicBezTo>
                      <a:pt x="42" y="22"/>
                      <a:pt x="21" y="44"/>
                      <a:pt x="0" y="66"/>
                    </a:cubicBezTo>
                    <a:cubicBezTo>
                      <a:pt x="0" y="66"/>
                      <a:pt x="30" y="72"/>
                      <a:pt x="56" y="76"/>
                    </a:cubicBezTo>
                    <a:cubicBezTo>
                      <a:pt x="82" y="80"/>
                      <a:pt x="115" y="84"/>
                      <a:pt x="115" y="84"/>
                    </a:cubicBezTo>
                    <a:cubicBezTo>
                      <a:pt x="137" y="62"/>
                      <a:pt x="159" y="40"/>
                      <a:pt x="181" y="17"/>
                    </a:cubicBezTo>
                    <a:cubicBezTo>
                      <a:pt x="141" y="12"/>
                      <a:pt x="102" y="6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1" name="Freeform 86">
                <a:extLst>
                  <a:ext uri="{FF2B5EF4-FFF2-40B4-BE49-F238E27FC236}">
                    <a16:creationId xmlns:a16="http://schemas.microsoft.com/office/drawing/2014/main" id="{35C8EE9B-ED8E-4D00-85B0-050CBC9E5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4140201"/>
                <a:ext cx="73025" cy="4763"/>
              </a:xfrm>
              <a:custGeom>
                <a:avLst/>
                <a:gdLst>
                  <a:gd name="T0" fmla="*/ 28 w 28"/>
                  <a:gd name="T1" fmla="*/ 0 h 2"/>
                  <a:gd name="T2" fmla="*/ 1 w 28"/>
                  <a:gd name="T3" fmla="*/ 2 h 2"/>
                  <a:gd name="T4" fmla="*/ 0 w 28"/>
                  <a:gd name="T5" fmla="*/ 0 h 2"/>
                  <a:gd name="T6" fmla="*/ 28 w 2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2">
                    <a:moveTo>
                      <a:pt x="28" y="0"/>
                    </a:moveTo>
                    <a:cubicBezTo>
                      <a:pt x="19" y="0"/>
                      <a:pt x="10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9" y="0"/>
                      <a:pt x="19" y="0"/>
                      <a:pt x="28" y="0"/>
                    </a:cubicBezTo>
                    <a:close/>
                  </a:path>
                </a:pathLst>
              </a:custGeom>
              <a:solidFill>
                <a:srgbClr val="D4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2" name="Freeform 87">
                <a:extLst>
                  <a:ext uri="{FF2B5EF4-FFF2-40B4-BE49-F238E27FC236}">
                    <a16:creationId xmlns:a16="http://schemas.microsoft.com/office/drawing/2014/main" id="{90224E15-E203-4411-87CC-37BE3B6A6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524" y="3629025"/>
                <a:ext cx="842962" cy="665163"/>
              </a:xfrm>
              <a:custGeom>
                <a:avLst/>
                <a:gdLst>
                  <a:gd name="T0" fmla="*/ 371 w 531"/>
                  <a:gd name="T1" fmla="*/ 0 h 419"/>
                  <a:gd name="T2" fmla="*/ 0 w 531"/>
                  <a:gd name="T3" fmla="*/ 191 h 419"/>
                  <a:gd name="T4" fmla="*/ 74 w 531"/>
                  <a:gd name="T5" fmla="*/ 419 h 419"/>
                  <a:gd name="T6" fmla="*/ 531 w 531"/>
                  <a:gd name="T7" fmla="*/ 373 h 419"/>
                  <a:gd name="T8" fmla="*/ 371 w 531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1" h="419">
                    <a:moveTo>
                      <a:pt x="371" y="0"/>
                    </a:moveTo>
                    <a:lnTo>
                      <a:pt x="0" y="191"/>
                    </a:lnTo>
                    <a:lnTo>
                      <a:pt x="74" y="419"/>
                    </a:lnTo>
                    <a:lnTo>
                      <a:pt x="531" y="37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3" name="Freeform 88">
                <a:extLst>
                  <a:ext uri="{FF2B5EF4-FFF2-40B4-BE49-F238E27FC236}">
                    <a16:creationId xmlns:a16="http://schemas.microsoft.com/office/drawing/2014/main" id="{41ECA34A-4FE9-42F3-84B3-F56D9360D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3863" y="3908425"/>
                <a:ext cx="230188" cy="406400"/>
              </a:xfrm>
              <a:custGeom>
                <a:avLst/>
                <a:gdLst>
                  <a:gd name="T0" fmla="*/ 0 w 145"/>
                  <a:gd name="T1" fmla="*/ 28 h 256"/>
                  <a:gd name="T2" fmla="*/ 84 w 145"/>
                  <a:gd name="T3" fmla="*/ 256 h 256"/>
                  <a:gd name="T4" fmla="*/ 145 w 145"/>
                  <a:gd name="T5" fmla="*/ 250 h 256"/>
                  <a:gd name="T6" fmla="*/ 56 w 145"/>
                  <a:gd name="T7" fmla="*/ 0 h 256"/>
                  <a:gd name="T8" fmla="*/ 0 w 145"/>
                  <a:gd name="T9" fmla="*/ 2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56">
                    <a:moveTo>
                      <a:pt x="0" y="28"/>
                    </a:moveTo>
                    <a:lnTo>
                      <a:pt x="84" y="256"/>
                    </a:lnTo>
                    <a:lnTo>
                      <a:pt x="145" y="250"/>
                    </a:lnTo>
                    <a:lnTo>
                      <a:pt x="56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4" name="Freeform 89">
                <a:extLst>
                  <a:ext uri="{FF2B5EF4-FFF2-40B4-BE49-F238E27FC236}">
                    <a16:creationId xmlns:a16="http://schemas.microsoft.com/office/drawing/2014/main" id="{C751CE7D-57F9-474D-9B9F-4D12AD6640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2188" y="4487862"/>
                <a:ext cx="1970088" cy="388938"/>
              </a:xfrm>
              <a:custGeom>
                <a:avLst/>
                <a:gdLst>
                  <a:gd name="T0" fmla="*/ 756 w 756"/>
                  <a:gd name="T1" fmla="*/ 0 h 149"/>
                  <a:gd name="T2" fmla="*/ 756 w 756"/>
                  <a:gd name="T3" fmla="*/ 0 h 149"/>
                  <a:gd name="T4" fmla="*/ 756 w 756"/>
                  <a:gd name="T5" fmla="*/ 2 h 149"/>
                  <a:gd name="T6" fmla="*/ 756 w 756"/>
                  <a:gd name="T7" fmla="*/ 0 h 149"/>
                  <a:gd name="T8" fmla="*/ 716 w 756"/>
                  <a:gd name="T9" fmla="*/ 7 h 149"/>
                  <a:gd name="T10" fmla="*/ 5 w 756"/>
                  <a:gd name="T11" fmla="*/ 115 h 149"/>
                  <a:gd name="T12" fmla="*/ 0 w 756"/>
                  <a:gd name="T13" fmla="*/ 149 h 149"/>
                  <a:gd name="T14" fmla="*/ 749 w 756"/>
                  <a:gd name="T15" fmla="*/ 36 h 149"/>
                  <a:gd name="T16" fmla="*/ 716 w 756"/>
                  <a:gd name="T17" fmla="*/ 7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149">
                    <a:moveTo>
                      <a:pt x="756" y="0"/>
                    </a:moveTo>
                    <a:cubicBezTo>
                      <a:pt x="756" y="0"/>
                      <a:pt x="756" y="0"/>
                      <a:pt x="756" y="0"/>
                    </a:cubicBezTo>
                    <a:cubicBezTo>
                      <a:pt x="756" y="2"/>
                      <a:pt x="756" y="2"/>
                      <a:pt x="756" y="2"/>
                    </a:cubicBezTo>
                    <a:cubicBezTo>
                      <a:pt x="756" y="0"/>
                      <a:pt x="756" y="0"/>
                      <a:pt x="756" y="0"/>
                    </a:cubicBezTo>
                    <a:close/>
                    <a:moveTo>
                      <a:pt x="716" y="7"/>
                    </a:moveTo>
                    <a:cubicBezTo>
                      <a:pt x="479" y="48"/>
                      <a:pt x="242" y="84"/>
                      <a:pt x="5" y="115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247" y="117"/>
                      <a:pt x="497" y="80"/>
                      <a:pt x="749" y="36"/>
                    </a:cubicBezTo>
                    <a:cubicBezTo>
                      <a:pt x="735" y="27"/>
                      <a:pt x="723" y="17"/>
                      <a:pt x="716" y="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5" name="Freeform 90">
                <a:extLst>
                  <a:ext uri="{FF2B5EF4-FFF2-40B4-BE49-F238E27FC236}">
                    <a16:creationId xmlns:a16="http://schemas.microsoft.com/office/drawing/2014/main" id="{51BFBDEA-6BF8-4BEB-8C6C-5EC9D242C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4787900"/>
                <a:ext cx="925513" cy="433388"/>
              </a:xfrm>
              <a:custGeom>
                <a:avLst/>
                <a:gdLst>
                  <a:gd name="T0" fmla="*/ 583 w 583"/>
                  <a:gd name="T1" fmla="*/ 0 h 273"/>
                  <a:gd name="T2" fmla="*/ 574 w 583"/>
                  <a:gd name="T3" fmla="*/ 56 h 273"/>
                  <a:gd name="T4" fmla="*/ 172 w 583"/>
                  <a:gd name="T5" fmla="*/ 243 h 273"/>
                  <a:gd name="T6" fmla="*/ 0 w 583"/>
                  <a:gd name="T7" fmla="*/ 273 h 273"/>
                  <a:gd name="T8" fmla="*/ 583 w 583"/>
                  <a:gd name="T9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3" h="273">
                    <a:moveTo>
                      <a:pt x="583" y="0"/>
                    </a:moveTo>
                    <a:lnTo>
                      <a:pt x="574" y="56"/>
                    </a:lnTo>
                    <a:lnTo>
                      <a:pt x="172" y="243"/>
                    </a:lnTo>
                    <a:lnTo>
                      <a:pt x="0" y="273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6" name="Freeform 91">
                <a:extLst>
                  <a:ext uri="{FF2B5EF4-FFF2-40B4-BE49-F238E27FC236}">
                    <a16:creationId xmlns:a16="http://schemas.microsoft.com/office/drawing/2014/main" id="{16FDDA7C-6130-4DA9-A8AA-D2FDB0396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989" y="3970337"/>
                <a:ext cx="1992313" cy="457200"/>
              </a:xfrm>
              <a:custGeom>
                <a:avLst/>
                <a:gdLst>
                  <a:gd name="T0" fmla="*/ 24 w 1255"/>
                  <a:gd name="T1" fmla="*/ 244 h 288"/>
                  <a:gd name="T2" fmla="*/ 0 w 1255"/>
                  <a:gd name="T3" fmla="*/ 288 h 288"/>
                  <a:gd name="T4" fmla="*/ 1244 w 1255"/>
                  <a:gd name="T5" fmla="*/ 43 h 288"/>
                  <a:gd name="T6" fmla="*/ 1255 w 1255"/>
                  <a:gd name="T7" fmla="*/ 0 h 288"/>
                  <a:gd name="T8" fmla="*/ 24 w 1255"/>
                  <a:gd name="T9" fmla="*/ 2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5" h="288">
                    <a:moveTo>
                      <a:pt x="24" y="244"/>
                    </a:moveTo>
                    <a:lnTo>
                      <a:pt x="0" y="288"/>
                    </a:lnTo>
                    <a:lnTo>
                      <a:pt x="1244" y="43"/>
                    </a:lnTo>
                    <a:lnTo>
                      <a:pt x="1255" y="0"/>
                    </a:lnTo>
                    <a:lnTo>
                      <a:pt x="24" y="24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7" name="Freeform 92">
                <a:extLst>
                  <a:ext uri="{FF2B5EF4-FFF2-40B4-BE49-F238E27FC236}">
                    <a16:creationId xmlns:a16="http://schemas.microsoft.com/office/drawing/2014/main" id="{BBF4C510-9287-49DB-BF67-2569195AB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838" y="3970337"/>
                <a:ext cx="1616075" cy="477838"/>
              </a:xfrm>
              <a:custGeom>
                <a:avLst/>
                <a:gdLst>
                  <a:gd name="T0" fmla="*/ 11 w 1018"/>
                  <a:gd name="T1" fmla="*/ 0 h 301"/>
                  <a:gd name="T2" fmla="*/ 0 w 1018"/>
                  <a:gd name="T3" fmla="*/ 41 h 301"/>
                  <a:gd name="T4" fmla="*/ 1011 w 1018"/>
                  <a:gd name="T5" fmla="*/ 301 h 301"/>
                  <a:gd name="T6" fmla="*/ 1018 w 1018"/>
                  <a:gd name="T7" fmla="*/ 260 h 301"/>
                  <a:gd name="T8" fmla="*/ 11 w 1018"/>
                  <a:gd name="T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8" h="301">
                    <a:moveTo>
                      <a:pt x="11" y="0"/>
                    </a:moveTo>
                    <a:lnTo>
                      <a:pt x="0" y="41"/>
                    </a:lnTo>
                    <a:lnTo>
                      <a:pt x="1011" y="301"/>
                    </a:lnTo>
                    <a:lnTo>
                      <a:pt x="1018" y="26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8" name="Freeform 93">
                <a:extLst>
                  <a:ext uri="{FF2B5EF4-FFF2-40B4-BE49-F238E27FC236}">
                    <a16:creationId xmlns:a16="http://schemas.microsoft.com/office/drawing/2014/main" id="{47CBE42B-AA2C-44D9-BA4B-04D04F178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362" y="4221162"/>
                <a:ext cx="1663700" cy="239713"/>
              </a:xfrm>
              <a:custGeom>
                <a:avLst/>
                <a:gdLst>
                  <a:gd name="T0" fmla="*/ 21 w 638"/>
                  <a:gd name="T1" fmla="*/ 61 h 92"/>
                  <a:gd name="T2" fmla="*/ 627 w 638"/>
                  <a:gd name="T3" fmla="*/ 0 h 92"/>
                  <a:gd name="T4" fmla="*/ 638 w 638"/>
                  <a:gd name="T5" fmla="*/ 26 h 92"/>
                  <a:gd name="T6" fmla="*/ 24 w 638"/>
                  <a:gd name="T7" fmla="*/ 87 h 92"/>
                  <a:gd name="T8" fmla="*/ 21 w 638"/>
                  <a:gd name="T9" fmla="*/ 6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92">
                    <a:moveTo>
                      <a:pt x="21" y="61"/>
                    </a:moveTo>
                    <a:cubicBezTo>
                      <a:pt x="627" y="0"/>
                      <a:pt x="627" y="0"/>
                      <a:pt x="627" y="0"/>
                    </a:cubicBezTo>
                    <a:cubicBezTo>
                      <a:pt x="638" y="26"/>
                      <a:pt x="638" y="26"/>
                      <a:pt x="638" y="26"/>
                    </a:cubicBezTo>
                    <a:cubicBezTo>
                      <a:pt x="638" y="26"/>
                      <a:pt x="34" y="92"/>
                      <a:pt x="24" y="87"/>
                    </a:cubicBezTo>
                    <a:cubicBezTo>
                      <a:pt x="15" y="82"/>
                      <a:pt x="0" y="63"/>
                      <a:pt x="21" y="6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9" name="Freeform 94">
                <a:extLst>
                  <a:ext uri="{FF2B5EF4-FFF2-40B4-BE49-F238E27FC236}">
                    <a16:creationId xmlns:a16="http://schemas.microsoft.com/office/drawing/2014/main" id="{955458D7-116D-49D1-91BD-F0A1323D9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4174" y="3563938"/>
                <a:ext cx="249237" cy="701675"/>
              </a:xfrm>
              <a:custGeom>
                <a:avLst/>
                <a:gdLst>
                  <a:gd name="T0" fmla="*/ 0 w 96"/>
                  <a:gd name="T1" fmla="*/ 5 h 269"/>
                  <a:gd name="T2" fmla="*/ 56 w 96"/>
                  <a:gd name="T3" fmla="*/ 0 h 269"/>
                  <a:gd name="T4" fmla="*/ 96 w 96"/>
                  <a:gd name="T5" fmla="*/ 265 h 269"/>
                  <a:gd name="T6" fmla="*/ 65 w 96"/>
                  <a:gd name="T7" fmla="*/ 265 h 269"/>
                  <a:gd name="T8" fmla="*/ 34 w 96"/>
                  <a:gd name="T9" fmla="*/ 269 h 269"/>
                  <a:gd name="T10" fmla="*/ 0 w 96"/>
                  <a:gd name="T11" fmla="*/ 5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9">
                    <a:moveTo>
                      <a:pt x="0" y="5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96" y="265"/>
                      <a:pt x="96" y="265"/>
                      <a:pt x="96" y="265"/>
                    </a:cubicBezTo>
                    <a:cubicBezTo>
                      <a:pt x="84" y="264"/>
                      <a:pt x="74" y="265"/>
                      <a:pt x="65" y="265"/>
                    </a:cubicBezTo>
                    <a:cubicBezTo>
                      <a:pt x="50" y="267"/>
                      <a:pt x="41" y="268"/>
                      <a:pt x="34" y="269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0" name="Freeform 95">
                <a:extLst>
                  <a:ext uri="{FF2B5EF4-FFF2-40B4-BE49-F238E27FC236}">
                    <a16:creationId xmlns:a16="http://schemas.microsoft.com/office/drawing/2014/main" id="{59F7A5A2-845D-437E-AA8F-FEA829954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2787" y="4505325"/>
                <a:ext cx="2365375" cy="781050"/>
              </a:xfrm>
              <a:custGeom>
                <a:avLst/>
                <a:gdLst>
                  <a:gd name="T0" fmla="*/ 56 w 908"/>
                  <a:gd name="T1" fmla="*/ 0 h 299"/>
                  <a:gd name="T2" fmla="*/ 241 w 908"/>
                  <a:gd name="T3" fmla="*/ 136 h 299"/>
                  <a:gd name="T4" fmla="*/ 490 w 908"/>
                  <a:gd name="T5" fmla="*/ 215 h 299"/>
                  <a:gd name="T6" fmla="*/ 895 w 908"/>
                  <a:gd name="T7" fmla="*/ 269 h 299"/>
                  <a:gd name="T8" fmla="*/ 908 w 908"/>
                  <a:gd name="T9" fmla="*/ 299 h 299"/>
                  <a:gd name="T10" fmla="*/ 456 w 908"/>
                  <a:gd name="T11" fmla="*/ 243 h 299"/>
                  <a:gd name="T12" fmla="*/ 183 w 908"/>
                  <a:gd name="T13" fmla="*/ 157 h 299"/>
                  <a:gd name="T14" fmla="*/ 0 w 908"/>
                  <a:gd name="T15" fmla="*/ 26 h 299"/>
                  <a:gd name="T16" fmla="*/ 56 w 908"/>
                  <a:gd name="T1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8" h="299">
                    <a:moveTo>
                      <a:pt x="56" y="0"/>
                    </a:moveTo>
                    <a:cubicBezTo>
                      <a:pt x="86" y="38"/>
                      <a:pt x="139" y="88"/>
                      <a:pt x="241" y="136"/>
                    </a:cubicBezTo>
                    <a:cubicBezTo>
                      <a:pt x="303" y="164"/>
                      <a:pt x="384" y="192"/>
                      <a:pt x="490" y="215"/>
                    </a:cubicBezTo>
                    <a:cubicBezTo>
                      <a:pt x="598" y="238"/>
                      <a:pt x="731" y="257"/>
                      <a:pt x="895" y="269"/>
                    </a:cubicBezTo>
                    <a:cubicBezTo>
                      <a:pt x="900" y="279"/>
                      <a:pt x="904" y="289"/>
                      <a:pt x="908" y="299"/>
                    </a:cubicBezTo>
                    <a:cubicBezTo>
                      <a:pt x="724" y="287"/>
                      <a:pt x="575" y="268"/>
                      <a:pt x="456" y="243"/>
                    </a:cubicBezTo>
                    <a:cubicBezTo>
                      <a:pt x="339" y="218"/>
                      <a:pt x="251" y="188"/>
                      <a:pt x="183" y="157"/>
                    </a:cubicBezTo>
                    <a:cubicBezTo>
                      <a:pt x="87" y="111"/>
                      <a:pt x="33" y="64"/>
                      <a:pt x="0" y="26"/>
                    </a:cubicBezTo>
                    <a:cubicBezTo>
                      <a:pt x="21" y="20"/>
                      <a:pt x="41" y="11"/>
                      <a:pt x="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1" name="Freeform 96">
                <a:extLst>
                  <a:ext uri="{FF2B5EF4-FFF2-40B4-BE49-F238E27FC236}">
                    <a16:creationId xmlns:a16="http://schemas.microsoft.com/office/drawing/2014/main" id="{2231369B-B23E-4AB1-881F-83C3C2EA3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688" y="3479801"/>
                <a:ext cx="1023938" cy="681038"/>
              </a:xfrm>
              <a:custGeom>
                <a:avLst/>
                <a:gdLst>
                  <a:gd name="T0" fmla="*/ 0 w 645"/>
                  <a:gd name="T1" fmla="*/ 429 h 429"/>
                  <a:gd name="T2" fmla="*/ 645 w 645"/>
                  <a:gd name="T3" fmla="*/ 0 h 429"/>
                  <a:gd name="T4" fmla="*/ 639 w 645"/>
                  <a:gd name="T5" fmla="*/ 56 h 429"/>
                  <a:gd name="T6" fmla="*/ 135 w 645"/>
                  <a:gd name="T7" fmla="*/ 403 h 429"/>
                  <a:gd name="T8" fmla="*/ 0 w 645"/>
                  <a:gd name="T9" fmla="*/ 42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5" h="429">
                    <a:moveTo>
                      <a:pt x="0" y="429"/>
                    </a:moveTo>
                    <a:lnTo>
                      <a:pt x="645" y="0"/>
                    </a:lnTo>
                    <a:lnTo>
                      <a:pt x="639" y="56"/>
                    </a:lnTo>
                    <a:lnTo>
                      <a:pt x="135" y="403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2" name="Freeform 97">
                <a:extLst>
                  <a:ext uri="{FF2B5EF4-FFF2-40B4-BE49-F238E27FC236}">
                    <a16:creationId xmlns:a16="http://schemas.microsoft.com/office/drawing/2014/main" id="{8687CFA7-E513-4430-BEC4-972EEAA90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3236912"/>
                <a:ext cx="536574" cy="331788"/>
              </a:xfrm>
              <a:custGeom>
                <a:avLst/>
                <a:gdLst>
                  <a:gd name="T0" fmla="*/ 277 w 338"/>
                  <a:gd name="T1" fmla="*/ 0 h 209"/>
                  <a:gd name="T2" fmla="*/ 6 w 338"/>
                  <a:gd name="T3" fmla="*/ 153 h 209"/>
                  <a:gd name="T4" fmla="*/ 0 w 338"/>
                  <a:gd name="T5" fmla="*/ 209 h 209"/>
                  <a:gd name="T6" fmla="*/ 338 w 338"/>
                  <a:gd name="T7" fmla="*/ 17 h 209"/>
                  <a:gd name="T8" fmla="*/ 277 w 338"/>
                  <a:gd name="T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209">
                    <a:moveTo>
                      <a:pt x="277" y="0"/>
                    </a:moveTo>
                    <a:lnTo>
                      <a:pt x="6" y="153"/>
                    </a:lnTo>
                    <a:lnTo>
                      <a:pt x="0" y="209"/>
                    </a:lnTo>
                    <a:lnTo>
                      <a:pt x="338" y="17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3" name="Freeform 98">
                <a:extLst>
                  <a:ext uri="{FF2B5EF4-FFF2-40B4-BE49-F238E27FC236}">
                    <a16:creationId xmlns:a16="http://schemas.microsoft.com/office/drawing/2014/main" id="{B1A78174-2B72-473D-A084-327A620CA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1363" y="3411537"/>
                <a:ext cx="1731962" cy="277813"/>
              </a:xfrm>
              <a:custGeom>
                <a:avLst/>
                <a:gdLst>
                  <a:gd name="T0" fmla="*/ 1091 w 1091"/>
                  <a:gd name="T1" fmla="*/ 0 h 175"/>
                  <a:gd name="T2" fmla="*/ 19 w 1091"/>
                  <a:gd name="T3" fmla="*/ 132 h 175"/>
                  <a:gd name="T4" fmla="*/ 0 w 1091"/>
                  <a:gd name="T5" fmla="*/ 175 h 175"/>
                  <a:gd name="T6" fmla="*/ 1085 w 1091"/>
                  <a:gd name="T7" fmla="*/ 43 h 175"/>
                  <a:gd name="T8" fmla="*/ 1091 w 1091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1" h="175">
                    <a:moveTo>
                      <a:pt x="1091" y="0"/>
                    </a:moveTo>
                    <a:lnTo>
                      <a:pt x="19" y="132"/>
                    </a:lnTo>
                    <a:lnTo>
                      <a:pt x="0" y="175"/>
                    </a:lnTo>
                    <a:lnTo>
                      <a:pt x="1085" y="43"/>
                    </a:lnTo>
                    <a:lnTo>
                      <a:pt x="1091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4" name="Freeform 99">
                <a:extLst>
                  <a:ext uri="{FF2B5EF4-FFF2-40B4-BE49-F238E27FC236}">
                    <a16:creationId xmlns:a16="http://schemas.microsoft.com/office/drawing/2014/main" id="{8300AB37-787B-43F3-8523-D64C17DEC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7" y="3411536"/>
                <a:ext cx="1728788" cy="727075"/>
              </a:xfrm>
              <a:custGeom>
                <a:avLst/>
                <a:gdLst>
                  <a:gd name="T0" fmla="*/ 6 w 664"/>
                  <a:gd name="T1" fmla="*/ 0 h 278"/>
                  <a:gd name="T2" fmla="*/ 0 w 664"/>
                  <a:gd name="T3" fmla="*/ 27 h 278"/>
                  <a:gd name="T4" fmla="*/ 664 w 664"/>
                  <a:gd name="T5" fmla="*/ 278 h 278"/>
                  <a:gd name="T6" fmla="*/ 660 w 664"/>
                  <a:gd name="T7" fmla="*/ 248 h 278"/>
                  <a:gd name="T8" fmla="*/ 6 w 664"/>
                  <a:gd name="T9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278">
                    <a:moveTo>
                      <a:pt x="6" y="0"/>
                    </a:moveTo>
                    <a:cubicBezTo>
                      <a:pt x="4" y="9"/>
                      <a:pt x="2" y="18"/>
                      <a:pt x="0" y="27"/>
                    </a:cubicBezTo>
                    <a:cubicBezTo>
                      <a:pt x="219" y="112"/>
                      <a:pt x="441" y="196"/>
                      <a:pt x="664" y="278"/>
                    </a:cubicBezTo>
                    <a:cubicBezTo>
                      <a:pt x="663" y="268"/>
                      <a:pt x="661" y="258"/>
                      <a:pt x="660" y="248"/>
                    </a:cubicBezTo>
                    <a:cubicBezTo>
                      <a:pt x="442" y="165"/>
                      <a:pt x="224" y="83"/>
                      <a:pt x="6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5" name="Freeform 100">
                <a:extLst>
                  <a:ext uri="{FF2B5EF4-FFF2-40B4-BE49-F238E27FC236}">
                    <a16:creationId xmlns:a16="http://schemas.microsoft.com/office/drawing/2014/main" id="{A5A59771-20F5-4C46-9862-AEE4442F1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3" y="4062412"/>
                <a:ext cx="85725" cy="77788"/>
              </a:xfrm>
              <a:custGeom>
                <a:avLst/>
                <a:gdLst>
                  <a:gd name="T0" fmla="*/ 0 w 54"/>
                  <a:gd name="T1" fmla="*/ 1 h 49"/>
                  <a:gd name="T2" fmla="*/ 54 w 54"/>
                  <a:gd name="T3" fmla="*/ 0 h 49"/>
                  <a:gd name="T4" fmla="*/ 54 w 54"/>
                  <a:gd name="T5" fmla="*/ 49 h 49"/>
                  <a:gd name="T6" fmla="*/ 7 w 54"/>
                  <a:gd name="T7" fmla="*/ 49 h 49"/>
                  <a:gd name="T8" fmla="*/ 0 w 54"/>
                  <a:gd name="T9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49">
                    <a:moveTo>
                      <a:pt x="0" y="1"/>
                    </a:moveTo>
                    <a:lnTo>
                      <a:pt x="54" y="0"/>
                    </a:lnTo>
                    <a:lnTo>
                      <a:pt x="54" y="49"/>
                    </a:lnTo>
                    <a:lnTo>
                      <a:pt x="7" y="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6" name="Freeform 101">
                <a:extLst>
                  <a:ext uri="{FF2B5EF4-FFF2-40B4-BE49-F238E27FC236}">
                    <a16:creationId xmlns:a16="http://schemas.microsoft.com/office/drawing/2014/main" id="{D9114F4D-58FF-4BC5-9800-6DAB73310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4775" y="4365624"/>
                <a:ext cx="1970087" cy="727075"/>
              </a:xfrm>
              <a:custGeom>
                <a:avLst/>
                <a:gdLst>
                  <a:gd name="T0" fmla="*/ 0 w 756"/>
                  <a:gd name="T1" fmla="*/ 279 h 279"/>
                  <a:gd name="T2" fmla="*/ 404 w 756"/>
                  <a:gd name="T3" fmla="*/ 141 h 279"/>
                  <a:gd name="T4" fmla="*/ 756 w 756"/>
                  <a:gd name="T5" fmla="*/ 16 h 279"/>
                  <a:gd name="T6" fmla="*/ 725 w 756"/>
                  <a:gd name="T7" fmla="*/ 0 h 279"/>
                  <a:gd name="T8" fmla="*/ 401 w 756"/>
                  <a:gd name="T9" fmla="*/ 117 h 279"/>
                  <a:gd name="T10" fmla="*/ 13 w 756"/>
                  <a:gd name="T11" fmla="*/ 250 h 279"/>
                  <a:gd name="T12" fmla="*/ 0 w 756"/>
                  <a:gd name="T13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6" h="279">
                    <a:moveTo>
                      <a:pt x="0" y="279"/>
                    </a:moveTo>
                    <a:cubicBezTo>
                      <a:pt x="137" y="233"/>
                      <a:pt x="272" y="188"/>
                      <a:pt x="404" y="141"/>
                    </a:cubicBezTo>
                    <a:cubicBezTo>
                      <a:pt x="523" y="100"/>
                      <a:pt x="640" y="58"/>
                      <a:pt x="756" y="16"/>
                    </a:cubicBezTo>
                    <a:cubicBezTo>
                      <a:pt x="746" y="10"/>
                      <a:pt x="736" y="5"/>
                      <a:pt x="725" y="0"/>
                    </a:cubicBezTo>
                    <a:cubicBezTo>
                      <a:pt x="619" y="39"/>
                      <a:pt x="510" y="79"/>
                      <a:pt x="401" y="117"/>
                    </a:cubicBezTo>
                    <a:cubicBezTo>
                      <a:pt x="274" y="162"/>
                      <a:pt x="144" y="206"/>
                      <a:pt x="13" y="250"/>
                    </a:cubicBezTo>
                    <a:cubicBezTo>
                      <a:pt x="9" y="260"/>
                      <a:pt x="4" y="269"/>
                      <a:pt x="0" y="27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7" name="Freeform 102">
                <a:extLst>
                  <a:ext uri="{FF2B5EF4-FFF2-40B4-BE49-F238E27FC236}">
                    <a16:creationId xmlns:a16="http://schemas.microsoft.com/office/drawing/2014/main" id="{B03BD208-C0FE-4589-9056-2F689C1BC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3875" y="5218109"/>
                <a:ext cx="2554287" cy="214313"/>
              </a:xfrm>
              <a:custGeom>
                <a:avLst/>
                <a:gdLst>
                  <a:gd name="T0" fmla="*/ 980 w 980"/>
                  <a:gd name="T1" fmla="*/ 26 h 82"/>
                  <a:gd name="T2" fmla="*/ 974 w 980"/>
                  <a:gd name="T3" fmla="*/ 0 h 82"/>
                  <a:gd name="T4" fmla="*/ 0 w 980"/>
                  <a:gd name="T5" fmla="*/ 56 h 82"/>
                  <a:gd name="T6" fmla="*/ 3 w 980"/>
                  <a:gd name="T7" fmla="*/ 82 h 82"/>
                  <a:gd name="T8" fmla="*/ 980 w 980"/>
                  <a:gd name="T9" fmla="*/ 2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0" h="82">
                    <a:moveTo>
                      <a:pt x="980" y="26"/>
                    </a:moveTo>
                    <a:cubicBezTo>
                      <a:pt x="978" y="17"/>
                      <a:pt x="976" y="9"/>
                      <a:pt x="974" y="0"/>
                    </a:cubicBezTo>
                    <a:cubicBezTo>
                      <a:pt x="944" y="1"/>
                      <a:pt x="30" y="54"/>
                      <a:pt x="0" y="56"/>
                    </a:cubicBezTo>
                    <a:cubicBezTo>
                      <a:pt x="1" y="65"/>
                      <a:pt x="2" y="74"/>
                      <a:pt x="3" y="82"/>
                    </a:cubicBezTo>
                    <a:cubicBezTo>
                      <a:pt x="34" y="81"/>
                      <a:pt x="949" y="28"/>
                      <a:pt x="980" y="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8" name="Freeform 103">
                <a:extLst>
                  <a:ext uri="{FF2B5EF4-FFF2-40B4-BE49-F238E27FC236}">
                    <a16:creationId xmlns:a16="http://schemas.microsoft.com/office/drawing/2014/main" id="{1E6B832E-44B7-4300-B225-E8F7A9CD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275" y="4159248"/>
                <a:ext cx="1016000" cy="449263"/>
              </a:xfrm>
              <a:custGeom>
                <a:avLst/>
                <a:gdLst>
                  <a:gd name="T0" fmla="*/ 34 w 390"/>
                  <a:gd name="T1" fmla="*/ 0 h 172"/>
                  <a:gd name="T2" fmla="*/ 140 w 390"/>
                  <a:gd name="T3" fmla="*/ 8 h 172"/>
                  <a:gd name="T4" fmla="*/ 274 w 390"/>
                  <a:gd name="T5" fmla="*/ 37 h 172"/>
                  <a:gd name="T6" fmla="*/ 390 w 390"/>
                  <a:gd name="T7" fmla="*/ 97 h 172"/>
                  <a:gd name="T8" fmla="*/ 380 w 390"/>
                  <a:gd name="T9" fmla="*/ 172 h 172"/>
                  <a:gd name="T10" fmla="*/ 224 w 390"/>
                  <a:gd name="T11" fmla="*/ 65 h 172"/>
                  <a:gd name="T12" fmla="*/ 99 w 390"/>
                  <a:gd name="T13" fmla="*/ 38 h 172"/>
                  <a:gd name="T14" fmla="*/ 0 w 390"/>
                  <a:gd name="T15" fmla="*/ 30 h 172"/>
                  <a:gd name="T16" fmla="*/ 34 w 390"/>
                  <a:gd name="T1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172">
                    <a:moveTo>
                      <a:pt x="34" y="0"/>
                    </a:moveTo>
                    <a:cubicBezTo>
                      <a:pt x="61" y="1"/>
                      <a:pt x="98" y="3"/>
                      <a:pt x="140" y="8"/>
                    </a:cubicBezTo>
                    <a:cubicBezTo>
                      <a:pt x="182" y="13"/>
                      <a:pt x="229" y="22"/>
                      <a:pt x="274" y="37"/>
                    </a:cubicBezTo>
                    <a:cubicBezTo>
                      <a:pt x="316" y="51"/>
                      <a:pt x="356" y="71"/>
                      <a:pt x="390" y="97"/>
                    </a:cubicBezTo>
                    <a:cubicBezTo>
                      <a:pt x="387" y="122"/>
                      <a:pt x="383" y="147"/>
                      <a:pt x="380" y="172"/>
                    </a:cubicBezTo>
                    <a:cubicBezTo>
                      <a:pt x="344" y="118"/>
                      <a:pt x="285" y="85"/>
                      <a:pt x="224" y="65"/>
                    </a:cubicBezTo>
                    <a:cubicBezTo>
                      <a:pt x="182" y="51"/>
                      <a:pt x="139" y="43"/>
                      <a:pt x="99" y="38"/>
                    </a:cubicBezTo>
                    <a:cubicBezTo>
                      <a:pt x="60" y="33"/>
                      <a:pt x="25" y="31"/>
                      <a:pt x="0" y="30"/>
                    </a:cubicBezTo>
                    <a:cubicBezTo>
                      <a:pt x="11" y="20"/>
                      <a:pt x="23" y="10"/>
                      <a:pt x="3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9" name="Freeform 104">
                <a:extLst>
                  <a:ext uri="{FF2B5EF4-FFF2-40B4-BE49-F238E27FC236}">
                    <a16:creationId xmlns:a16="http://schemas.microsoft.com/office/drawing/2014/main" id="{E3C809BB-F0CE-420C-9209-AD7E83115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4794" y="3551455"/>
                <a:ext cx="1635125" cy="835024"/>
              </a:xfrm>
              <a:custGeom>
                <a:avLst/>
                <a:gdLst>
                  <a:gd name="T0" fmla="*/ 614 w 628"/>
                  <a:gd name="T1" fmla="*/ 0 h 320"/>
                  <a:gd name="T2" fmla="*/ 628 w 628"/>
                  <a:gd name="T3" fmla="*/ 33 h 320"/>
                  <a:gd name="T4" fmla="*/ 48 w 628"/>
                  <a:gd name="T5" fmla="*/ 320 h 320"/>
                  <a:gd name="T6" fmla="*/ 0 w 628"/>
                  <a:gd name="T7" fmla="*/ 304 h 320"/>
                  <a:gd name="T8" fmla="*/ 614 w 628"/>
                  <a:gd name="T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8" h="320">
                    <a:moveTo>
                      <a:pt x="614" y="0"/>
                    </a:moveTo>
                    <a:cubicBezTo>
                      <a:pt x="628" y="33"/>
                      <a:pt x="628" y="33"/>
                      <a:pt x="628" y="33"/>
                    </a:cubicBezTo>
                    <a:cubicBezTo>
                      <a:pt x="439" y="133"/>
                      <a:pt x="245" y="229"/>
                      <a:pt x="48" y="320"/>
                    </a:cubicBezTo>
                    <a:cubicBezTo>
                      <a:pt x="36" y="313"/>
                      <a:pt x="19" y="308"/>
                      <a:pt x="0" y="304"/>
                    </a:cubicBezTo>
                    <a:cubicBezTo>
                      <a:pt x="210" y="204"/>
                      <a:pt x="414" y="103"/>
                      <a:pt x="61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0" name="Freeform 105">
                <a:extLst>
                  <a:ext uri="{FF2B5EF4-FFF2-40B4-BE49-F238E27FC236}">
                    <a16:creationId xmlns:a16="http://schemas.microsoft.com/office/drawing/2014/main" id="{A3F0B77C-AC57-4B37-813F-425CA023B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3703" y="4240212"/>
                <a:ext cx="696913" cy="442913"/>
              </a:xfrm>
              <a:custGeom>
                <a:avLst/>
                <a:gdLst>
                  <a:gd name="T0" fmla="*/ 61 w 267"/>
                  <a:gd name="T1" fmla="*/ 6 h 170"/>
                  <a:gd name="T2" fmla="*/ 258 w 267"/>
                  <a:gd name="T3" fmla="*/ 67 h 170"/>
                  <a:gd name="T4" fmla="*/ 82 w 267"/>
                  <a:gd name="T5" fmla="*/ 164 h 170"/>
                  <a:gd name="T6" fmla="*/ 19 w 267"/>
                  <a:gd name="T7" fmla="*/ 166 h 170"/>
                  <a:gd name="T8" fmla="*/ 2 w 267"/>
                  <a:gd name="T9" fmla="*/ 17 h 170"/>
                  <a:gd name="T10" fmla="*/ 61 w 267"/>
                  <a:gd name="T11" fmla="*/ 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7" h="170">
                    <a:moveTo>
                      <a:pt x="61" y="6"/>
                    </a:moveTo>
                    <a:cubicBezTo>
                      <a:pt x="121" y="0"/>
                      <a:pt x="250" y="24"/>
                      <a:pt x="258" y="67"/>
                    </a:cubicBezTo>
                    <a:cubicBezTo>
                      <a:pt x="267" y="109"/>
                      <a:pt x="146" y="157"/>
                      <a:pt x="82" y="164"/>
                    </a:cubicBezTo>
                    <a:cubicBezTo>
                      <a:pt x="18" y="170"/>
                      <a:pt x="39" y="166"/>
                      <a:pt x="19" y="166"/>
                    </a:cubicBezTo>
                    <a:cubicBezTo>
                      <a:pt x="13" y="116"/>
                      <a:pt x="8" y="66"/>
                      <a:pt x="2" y="17"/>
                    </a:cubicBezTo>
                    <a:cubicBezTo>
                      <a:pt x="20" y="12"/>
                      <a:pt x="0" y="12"/>
                      <a:pt x="61" y="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1" name="Freeform 106">
                <a:extLst>
                  <a:ext uri="{FF2B5EF4-FFF2-40B4-BE49-F238E27FC236}">
                    <a16:creationId xmlns:a16="http://schemas.microsoft.com/office/drawing/2014/main" id="{5E4A1892-C127-4A19-9CF0-EA9F9D12A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400" y="4313238"/>
                <a:ext cx="517525" cy="300038"/>
              </a:xfrm>
              <a:custGeom>
                <a:avLst/>
                <a:gdLst>
                  <a:gd name="T0" fmla="*/ 59 w 198"/>
                  <a:gd name="T1" fmla="*/ 4 h 115"/>
                  <a:gd name="T2" fmla="*/ 192 w 198"/>
                  <a:gd name="T3" fmla="*/ 44 h 115"/>
                  <a:gd name="T4" fmla="*/ 74 w 198"/>
                  <a:gd name="T5" fmla="*/ 110 h 115"/>
                  <a:gd name="T6" fmla="*/ 11 w 198"/>
                  <a:gd name="T7" fmla="*/ 109 h 115"/>
                  <a:gd name="T8" fmla="*/ 0 w 198"/>
                  <a:gd name="T9" fmla="*/ 17 h 115"/>
                  <a:gd name="T10" fmla="*/ 59 w 198"/>
                  <a:gd name="T11" fmla="*/ 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115">
                    <a:moveTo>
                      <a:pt x="59" y="4"/>
                    </a:moveTo>
                    <a:cubicBezTo>
                      <a:pt x="104" y="0"/>
                      <a:pt x="187" y="15"/>
                      <a:pt x="192" y="44"/>
                    </a:cubicBezTo>
                    <a:cubicBezTo>
                      <a:pt x="198" y="74"/>
                      <a:pt x="120" y="105"/>
                      <a:pt x="74" y="110"/>
                    </a:cubicBezTo>
                    <a:cubicBezTo>
                      <a:pt x="27" y="115"/>
                      <a:pt x="30" y="112"/>
                      <a:pt x="11" y="109"/>
                    </a:cubicBezTo>
                    <a:cubicBezTo>
                      <a:pt x="7" y="78"/>
                      <a:pt x="4" y="48"/>
                      <a:pt x="0" y="17"/>
                    </a:cubicBezTo>
                    <a:cubicBezTo>
                      <a:pt x="17" y="11"/>
                      <a:pt x="14" y="9"/>
                      <a:pt x="5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40" name="Group 116">
              <a:extLst>
                <a:ext uri="{FF2B5EF4-FFF2-40B4-BE49-F238E27FC236}">
                  <a16:creationId xmlns:a16="http://schemas.microsoft.com/office/drawing/2014/main" id="{99AA99B5-62F1-4E29-990B-A386E787118F}"/>
                </a:ext>
              </a:extLst>
            </p:cNvPr>
            <p:cNvGrpSpPr/>
            <p:nvPr/>
          </p:nvGrpSpPr>
          <p:grpSpPr>
            <a:xfrm>
              <a:off x="6123385" y="2738650"/>
              <a:ext cx="820340" cy="1226131"/>
              <a:chOff x="7212013" y="765175"/>
              <a:chExt cx="1784351" cy="2667000"/>
            </a:xfrm>
          </p:grpSpPr>
          <p:sp>
            <p:nvSpPr>
              <p:cNvPr id="73" name="Oval 5">
                <a:extLst>
                  <a:ext uri="{FF2B5EF4-FFF2-40B4-BE49-F238E27FC236}">
                    <a16:creationId xmlns:a16="http://schemas.microsoft.com/office/drawing/2014/main" id="{5A71408E-8495-415A-BDBC-9842B558B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3938" y="923925"/>
                <a:ext cx="1463675" cy="1465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D8BDB272-D14F-4722-A87F-7174F7CAA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6" y="765175"/>
                <a:ext cx="890588" cy="2667000"/>
              </a:xfrm>
              <a:custGeom>
                <a:avLst/>
                <a:gdLst>
                  <a:gd name="T0" fmla="*/ 0 w 236"/>
                  <a:gd name="T1" fmla="*/ 0 h 708"/>
                  <a:gd name="T2" fmla="*/ 0 w 236"/>
                  <a:gd name="T3" fmla="*/ 42 h 708"/>
                  <a:gd name="T4" fmla="*/ 194 w 236"/>
                  <a:gd name="T5" fmla="*/ 236 h 708"/>
                  <a:gd name="T6" fmla="*/ 0 w 236"/>
                  <a:gd name="T7" fmla="*/ 431 h 708"/>
                  <a:gd name="T8" fmla="*/ 0 w 236"/>
                  <a:gd name="T9" fmla="*/ 708 h 708"/>
                  <a:gd name="T10" fmla="*/ 35 w 236"/>
                  <a:gd name="T11" fmla="*/ 495 h 708"/>
                  <a:gd name="T12" fmla="*/ 50 w 236"/>
                  <a:gd name="T13" fmla="*/ 468 h 708"/>
                  <a:gd name="T14" fmla="*/ 236 w 236"/>
                  <a:gd name="T15" fmla="*/ 236 h 708"/>
                  <a:gd name="T16" fmla="*/ 0 w 236"/>
                  <a:gd name="T17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708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07" y="42"/>
                      <a:pt x="194" y="129"/>
                      <a:pt x="194" y="236"/>
                    </a:cubicBezTo>
                    <a:cubicBezTo>
                      <a:pt x="194" y="343"/>
                      <a:pt x="107" y="431"/>
                      <a:pt x="0" y="431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35" y="495"/>
                      <a:pt x="35" y="495"/>
                      <a:pt x="35" y="495"/>
                    </a:cubicBezTo>
                    <a:cubicBezTo>
                      <a:pt x="38" y="481"/>
                      <a:pt x="37" y="470"/>
                      <a:pt x="50" y="468"/>
                    </a:cubicBezTo>
                    <a:cubicBezTo>
                      <a:pt x="156" y="445"/>
                      <a:pt x="236" y="350"/>
                      <a:pt x="236" y="236"/>
                    </a:cubicBezTo>
                    <a:cubicBezTo>
                      <a:pt x="236" y="106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46218446-D024-4660-93F5-D19A1BDFB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013" y="765175"/>
                <a:ext cx="893763" cy="2667000"/>
              </a:xfrm>
              <a:custGeom>
                <a:avLst/>
                <a:gdLst>
                  <a:gd name="T0" fmla="*/ 43 w 237"/>
                  <a:gd name="T1" fmla="*/ 236 h 708"/>
                  <a:gd name="T2" fmla="*/ 237 w 237"/>
                  <a:gd name="T3" fmla="*/ 42 h 708"/>
                  <a:gd name="T4" fmla="*/ 237 w 237"/>
                  <a:gd name="T5" fmla="*/ 0 h 708"/>
                  <a:gd name="T6" fmla="*/ 0 w 237"/>
                  <a:gd name="T7" fmla="*/ 236 h 708"/>
                  <a:gd name="T8" fmla="*/ 187 w 237"/>
                  <a:gd name="T9" fmla="*/ 468 h 708"/>
                  <a:gd name="T10" fmla="*/ 201 w 237"/>
                  <a:gd name="T11" fmla="*/ 496 h 708"/>
                  <a:gd name="T12" fmla="*/ 237 w 237"/>
                  <a:gd name="T13" fmla="*/ 708 h 708"/>
                  <a:gd name="T14" fmla="*/ 237 w 237"/>
                  <a:gd name="T15" fmla="*/ 431 h 708"/>
                  <a:gd name="T16" fmla="*/ 43 w 237"/>
                  <a:gd name="T17" fmla="*/ 236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708">
                    <a:moveTo>
                      <a:pt x="43" y="236"/>
                    </a:moveTo>
                    <a:cubicBezTo>
                      <a:pt x="43" y="129"/>
                      <a:pt x="130" y="42"/>
                      <a:pt x="237" y="42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106" y="0"/>
                      <a:pt x="0" y="106"/>
                      <a:pt x="0" y="236"/>
                    </a:cubicBezTo>
                    <a:cubicBezTo>
                      <a:pt x="0" y="350"/>
                      <a:pt x="80" y="445"/>
                      <a:pt x="187" y="468"/>
                    </a:cubicBezTo>
                    <a:cubicBezTo>
                      <a:pt x="200" y="470"/>
                      <a:pt x="199" y="482"/>
                      <a:pt x="201" y="496"/>
                    </a:cubicBezTo>
                    <a:cubicBezTo>
                      <a:pt x="237" y="708"/>
                      <a:pt x="237" y="708"/>
                      <a:pt x="237" y="708"/>
                    </a:cubicBezTo>
                    <a:cubicBezTo>
                      <a:pt x="237" y="431"/>
                      <a:pt x="237" y="431"/>
                      <a:pt x="237" y="431"/>
                    </a:cubicBezTo>
                    <a:cubicBezTo>
                      <a:pt x="130" y="431"/>
                      <a:pt x="43" y="343"/>
                      <a:pt x="43" y="2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42" name="Group 135">
              <a:extLst>
                <a:ext uri="{FF2B5EF4-FFF2-40B4-BE49-F238E27FC236}">
                  <a16:creationId xmlns:a16="http://schemas.microsoft.com/office/drawing/2014/main" id="{5AD2E15C-C685-43F2-A75A-643D7C9F2AFB}"/>
                </a:ext>
              </a:extLst>
            </p:cNvPr>
            <p:cNvGrpSpPr/>
            <p:nvPr/>
          </p:nvGrpSpPr>
          <p:grpSpPr>
            <a:xfrm>
              <a:off x="4772026" y="2686050"/>
              <a:ext cx="938514" cy="1654969"/>
              <a:chOff x="7864475" y="-1131888"/>
              <a:chExt cx="1778001" cy="3135313"/>
            </a:xfrm>
          </p:grpSpPr>
          <p:sp>
            <p:nvSpPr>
              <p:cNvPr id="70" name="Oval 12">
                <a:extLst>
                  <a:ext uri="{FF2B5EF4-FFF2-40B4-BE49-F238E27FC236}">
                    <a16:creationId xmlns:a16="http://schemas.microsoft.com/office/drawing/2014/main" id="{95A45A0F-A9E4-4378-B013-71910D0FA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3225" y="-974725"/>
                <a:ext cx="1460500" cy="14589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A93AEBD4-0E41-465A-AD4A-30AAD9BC8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1888" y="-1131888"/>
                <a:ext cx="890588" cy="3135313"/>
              </a:xfrm>
              <a:custGeom>
                <a:avLst/>
                <a:gdLst>
                  <a:gd name="T0" fmla="*/ 0 w 237"/>
                  <a:gd name="T1" fmla="*/ 0 h 834"/>
                  <a:gd name="T2" fmla="*/ 0 w 237"/>
                  <a:gd name="T3" fmla="*/ 42 h 834"/>
                  <a:gd name="T4" fmla="*/ 195 w 237"/>
                  <a:gd name="T5" fmla="*/ 236 h 834"/>
                  <a:gd name="T6" fmla="*/ 0 w 237"/>
                  <a:gd name="T7" fmla="*/ 430 h 834"/>
                  <a:gd name="T8" fmla="*/ 0 w 237"/>
                  <a:gd name="T9" fmla="*/ 834 h 834"/>
                  <a:gd name="T10" fmla="*/ 38 w 237"/>
                  <a:gd name="T11" fmla="*/ 499 h 834"/>
                  <a:gd name="T12" fmla="*/ 52 w 237"/>
                  <a:gd name="T13" fmla="*/ 467 h 834"/>
                  <a:gd name="T14" fmla="*/ 237 w 237"/>
                  <a:gd name="T15" fmla="*/ 236 h 834"/>
                  <a:gd name="T16" fmla="*/ 0 w 237"/>
                  <a:gd name="T17" fmla="*/ 0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834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07" y="42"/>
                      <a:pt x="195" y="129"/>
                      <a:pt x="195" y="236"/>
                    </a:cubicBezTo>
                    <a:cubicBezTo>
                      <a:pt x="195" y="343"/>
                      <a:pt x="107" y="430"/>
                      <a:pt x="0" y="430"/>
                    </a:cubicBezTo>
                    <a:cubicBezTo>
                      <a:pt x="0" y="834"/>
                      <a:pt x="0" y="834"/>
                      <a:pt x="0" y="834"/>
                    </a:cubicBezTo>
                    <a:cubicBezTo>
                      <a:pt x="38" y="499"/>
                      <a:pt x="38" y="499"/>
                      <a:pt x="38" y="499"/>
                    </a:cubicBezTo>
                    <a:cubicBezTo>
                      <a:pt x="40" y="485"/>
                      <a:pt x="39" y="470"/>
                      <a:pt x="52" y="467"/>
                    </a:cubicBezTo>
                    <a:cubicBezTo>
                      <a:pt x="158" y="444"/>
                      <a:pt x="237" y="349"/>
                      <a:pt x="237" y="236"/>
                    </a:cubicBezTo>
                    <a:cubicBezTo>
                      <a:pt x="237" y="106"/>
                      <a:pt x="131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14">
                <a:extLst>
                  <a:ext uri="{FF2B5EF4-FFF2-40B4-BE49-F238E27FC236}">
                    <a16:creationId xmlns:a16="http://schemas.microsoft.com/office/drawing/2014/main" id="{9256695A-919C-4BF4-B8A5-4D9646576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4475" y="-1131888"/>
                <a:ext cx="887413" cy="3135313"/>
              </a:xfrm>
              <a:custGeom>
                <a:avLst/>
                <a:gdLst>
                  <a:gd name="T0" fmla="*/ 42 w 236"/>
                  <a:gd name="T1" fmla="*/ 236 h 834"/>
                  <a:gd name="T2" fmla="*/ 236 w 236"/>
                  <a:gd name="T3" fmla="*/ 42 h 834"/>
                  <a:gd name="T4" fmla="*/ 236 w 236"/>
                  <a:gd name="T5" fmla="*/ 0 h 834"/>
                  <a:gd name="T6" fmla="*/ 0 w 236"/>
                  <a:gd name="T7" fmla="*/ 236 h 834"/>
                  <a:gd name="T8" fmla="*/ 184 w 236"/>
                  <a:gd name="T9" fmla="*/ 467 h 834"/>
                  <a:gd name="T10" fmla="*/ 198 w 236"/>
                  <a:gd name="T11" fmla="*/ 494 h 834"/>
                  <a:gd name="T12" fmla="*/ 236 w 236"/>
                  <a:gd name="T13" fmla="*/ 834 h 834"/>
                  <a:gd name="T14" fmla="*/ 236 w 236"/>
                  <a:gd name="T15" fmla="*/ 430 h 834"/>
                  <a:gd name="T16" fmla="*/ 42 w 236"/>
                  <a:gd name="T17" fmla="*/ 236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834">
                    <a:moveTo>
                      <a:pt x="42" y="236"/>
                    </a:moveTo>
                    <a:cubicBezTo>
                      <a:pt x="42" y="129"/>
                      <a:pt x="130" y="42"/>
                      <a:pt x="236" y="42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06" y="0"/>
                      <a:pt x="0" y="106"/>
                      <a:pt x="0" y="236"/>
                    </a:cubicBezTo>
                    <a:cubicBezTo>
                      <a:pt x="0" y="349"/>
                      <a:pt x="79" y="443"/>
                      <a:pt x="184" y="467"/>
                    </a:cubicBezTo>
                    <a:cubicBezTo>
                      <a:pt x="198" y="470"/>
                      <a:pt x="197" y="480"/>
                      <a:pt x="198" y="494"/>
                    </a:cubicBezTo>
                    <a:cubicBezTo>
                      <a:pt x="236" y="834"/>
                      <a:pt x="236" y="834"/>
                      <a:pt x="236" y="834"/>
                    </a:cubicBezTo>
                    <a:cubicBezTo>
                      <a:pt x="236" y="430"/>
                      <a:pt x="236" y="430"/>
                      <a:pt x="236" y="430"/>
                    </a:cubicBezTo>
                    <a:cubicBezTo>
                      <a:pt x="130" y="430"/>
                      <a:pt x="42" y="343"/>
                      <a:pt x="42" y="2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43" name="Group 134">
              <a:extLst>
                <a:ext uri="{FF2B5EF4-FFF2-40B4-BE49-F238E27FC236}">
                  <a16:creationId xmlns:a16="http://schemas.microsoft.com/office/drawing/2014/main" id="{F20495D8-545B-4E4F-88F8-DE890A7F8CEC}"/>
                </a:ext>
              </a:extLst>
            </p:cNvPr>
            <p:cNvGrpSpPr/>
            <p:nvPr/>
          </p:nvGrpSpPr>
          <p:grpSpPr>
            <a:xfrm>
              <a:off x="2195513" y="2343150"/>
              <a:ext cx="661603" cy="1557338"/>
              <a:chOff x="2546350" y="-1876425"/>
              <a:chExt cx="1776413" cy="4181475"/>
            </a:xfrm>
          </p:grpSpPr>
          <p:sp>
            <p:nvSpPr>
              <p:cNvPr id="67" name="Oval 15">
                <a:extLst>
                  <a:ext uri="{FF2B5EF4-FFF2-40B4-BE49-F238E27FC236}">
                    <a16:creationId xmlns:a16="http://schemas.microsoft.com/office/drawing/2014/main" id="{01C1EA96-DBB0-47A9-A8A7-4A0EA4292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513" y="-1714500"/>
                <a:ext cx="1457325" cy="14589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16">
                <a:extLst>
                  <a:ext uri="{FF2B5EF4-FFF2-40B4-BE49-F238E27FC236}">
                    <a16:creationId xmlns:a16="http://schemas.microsoft.com/office/drawing/2014/main" id="{B81BD86F-3DD7-4C0F-8BC1-629BA8E99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-1876425"/>
                <a:ext cx="882650" cy="4090988"/>
              </a:xfrm>
              <a:custGeom>
                <a:avLst/>
                <a:gdLst>
                  <a:gd name="T0" fmla="*/ 0 w 235"/>
                  <a:gd name="T1" fmla="*/ 0 h 1088"/>
                  <a:gd name="T2" fmla="*/ 0 w 235"/>
                  <a:gd name="T3" fmla="*/ 43 h 1088"/>
                  <a:gd name="T4" fmla="*/ 192 w 235"/>
                  <a:gd name="T5" fmla="*/ 237 h 1088"/>
                  <a:gd name="T6" fmla="*/ 0 w 235"/>
                  <a:gd name="T7" fmla="*/ 431 h 1088"/>
                  <a:gd name="T8" fmla="*/ 0 w 235"/>
                  <a:gd name="T9" fmla="*/ 1088 h 1088"/>
                  <a:gd name="T10" fmla="*/ 38 w 235"/>
                  <a:gd name="T11" fmla="*/ 496 h 1088"/>
                  <a:gd name="T12" fmla="*/ 52 w 235"/>
                  <a:gd name="T13" fmla="*/ 467 h 1088"/>
                  <a:gd name="T14" fmla="*/ 235 w 235"/>
                  <a:gd name="T15" fmla="*/ 237 h 1088"/>
                  <a:gd name="T16" fmla="*/ 0 w 235"/>
                  <a:gd name="T17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1088">
                    <a:moveTo>
                      <a:pt x="0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06" y="44"/>
                      <a:pt x="192" y="130"/>
                      <a:pt x="192" y="237"/>
                    </a:cubicBezTo>
                    <a:cubicBezTo>
                      <a:pt x="192" y="343"/>
                      <a:pt x="106" y="430"/>
                      <a:pt x="0" y="431"/>
                    </a:cubicBezTo>
                    <a:cubicBezTo>
                      <a:pt x="0" y="1088"/>
                      <a:pt x="0" y="1088"/>
                      <a:pt x="0" y="1088"/>
                    </a:cubicBezTo>
                    <a:cubicBezTo>
                      <a:pt x="38" y="496"/>
                      <a:pt x="38" y="496"/>
                      <a:pt x="38" y="496"/>
                    </a:cubicBezTo>
                    <a:cubicBezTo>
                      <a:pt x="39" y="481"/>
                      <a:pt x="38" y="471"/>
                      <a:pt x="52" y="467"/>
                    </a:cubicBezTo>
                    <a:cubicBezTo>
                      <a:pt x="157" y="443"/>
                      <a:pt x="235" y="349"/>
                      <a:pt x="235" y="237"/>
                    </a:cubicBezTo>
                    <a:cubicBezTo>
                      <a:pt x="235" y="107"/>
                      <a:pt x="130" y="1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9" name="Freeform 17">
                <a:extLst>
                  <a:ext uri="{FF2B5EF4-FFF2-40B4-BE49-F238E27FC236}">
                    <a16:creationId xmlns:a16="http://schemas.microsoft.com/office/drawing/2014/main" id="{C5BA90C0-00E7-4C1B-B328-8F66DD5A1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350" y="-1876425"/>
                <a:ext cx="904875" cy="4181475"/>
              </a:xfrm>
              <a:custGeom>
                <a:avLst/>
                <a:gdLst>
                  <a:gd name="T0" fmla="*/ 241 w 241"/>
                  <a:gd name="T1" fmla="*/ 1043 h 1112"/>
                  <a:gd name="T2" fmla="*/ 238 w 241"/>
                  <a:gd name="T3" fmla="*/ 1088 h 1112"/>
                  <a:gd name="T4" fmla="*/ 238 w 241"/>
                  <a:gd name="T5" fmla="*/ 431 h 1112"/>
                  <a:gd name="T6" fmla="*/ 236 w 241"/>
                  <a:gd name="T7" fmla="*/ 431 h 1112"/>
                  <a:gd name="T8" fmla="*/ 42 w 241"/>
                  <a:gd name="T9" fmla="*/ 237 h 1112"/>
                  <a:gd name="T10" fmla="*/ 236 w 241"/>
                  <a:gd name="T11" fmla="*/ 43 h 1112"/>
                  <a:gd name="T12" fmla="*/ 238 w 241"/>
                  <a:gd name="T13" fmla="*/ 43 h 1112"/>
                  <a:gd name="T14" fmla="*/ 238 w 241"/>
                  <a:gd name="T15" fmla="*/ 0 h 1112"/>
                  <a:gd name="T16" fmla="*/ 236 w 241"/>
                  <a:gd name="T17" fmla="*/ 0 h 1112"/>
                  <a:gd name="T18" fmla="*/ 0 w 241"/>
                  <a:gd name="T19" fmla="*/ 237 h 1112"/>
                  <a:gd name="T20" fmla="*/ 183 w 241"/>
                  <a:gd name="T21" fmla="*/ 467 h 1112"/>
                  <a:gd name="T22" fmla="*/ 196 w 241"/>
                  <a:gd name="T23" fmla="*/ 494 h 1112"/>
                  <a:gd name="T24" fmla="*/ 236 w 241"/>
                  <a:gd name="T25" fmla="*/ 1112 h 1112"/>
                  <a:gd name="T26" fmla="*/ 241 w 241"/>
                  <a:gd name="T27" fmla="*/ 1043 h 1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1" h="1112">
                    <a:moveTo>
                      <a:pt x="241" y="1043"/>
                    </a:moveTo>
                    <a:cubicBezTo>
                      <a:pt x="238" y="1088"/>
                      <a:pt x="238" y="1088"/>
                      <a:pt x="238" y="1088"/>
                    </a:cubicBezTo>
                    <a:cubicBezTo>
                      <a:pt x="238" y="431"/>
                      <a:pt x="238" y="431"/>
                      <a:pt x="238" y="431"/>
                    </a:cubicBezTo>
                    <a:cubicBezTo>
                      <a:pt x="237" y="431"/>
                      <a:pt x="237" y="431"/>
                      <a:pt x="236" y="431"/>
                    </a:cubicBezTo>
                    <a:cubicBezTo>
                      <a:pt x="129" y="431"/>
                      <a:pt x="42" y="344"/>
                      <a:pt x="42" y="237"/>
                    </a:cubicBezTo>
                    <a:cubicBezTo>
                      <a:pt x="42" y="130"/>
                      <a:pt x="129" y="43"/>
                      <a:pt x="236" y="43"/>
                    </a:cubicBezTo>
                    <a:cubicBezTo>
                      <a:pt x="237" y="43"/>
                      <a:pt x="237" y="43"/>
                      <a:pt x="238" y="43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7" y="0"/>
                      <a:pt x="237" y="0"/>
                      <a:pt x="236" y="0"/>
                    </a:cubicBezTo>
                    <a:cubicBezTo>
                      <a:pt x="106" y="0"/>
                      <a:pt x="0" y="106"/>
                      <a:pt x="0" y="237"/>
                    </a:cubicBezTo>
                    <a:cubicBezTo>
                      <a:pt x="0" y="349"/>
                      <a:pt x="78" y="443"/>
                      <a:pt x="183" y="467"/>
                    </a:cubicBezTo>
                    <a:cubicBezTo>
                      <a:pt x="197" y="471"/>
                      <a:pt x="195" y="480"/>
                      <a:pt x="196" y="494"/>
                    </a:cubicBezTo>
                    <a:cubicBezTo>
                      <a:pt x="236" y="1112"/>
                      <a:pt x="236" y="1112"/>
                      <a:pt x="236" y="1112"/>
                    </a:cubicBezTo>
                    <a:cubicBezTo>
                      <a:pt x="241" y="1043"/>
                      <a:pt x="241" y="1043"/>
                      <a:pt x="241" y="10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44" name="Group 136">
              <a:extLst>
                <a:ext uri="{FF2B5EF4-FFF2-40B4-BE49-F238E27FC236}">
                  <a16:creationId xmlns:a16="http://schemas.microsoft.com/office/drawing/2014/main" id="{A84072CE-24AC-42FE-B511-A81F97D30DA9}"/>
                </a:ext>
              </a:extLst>
            </p:cNvPr>
            <p:cNvGrpSpPr/>
            <p:nvPr/>
          </p:nvGrpSpPr>
          <p:grpSpPr>
            <a:xfrm>
              <a:off x="3161110" y="2538625"/>
              <a:ext cx="820340" cy="1226131"/>
              <a:chOff x="7212013" y="765175"/>
              <a:chExt cx="1784351" cy="2667000"/>
            </a:xfrm>
          </p:grpSpPr>
          <p:sp>
            <p:nvSpPr>
              <p:cNvPr id="57" name="Oval 5">
                <a:extLst>
                  <a:ext uri="{FF2B5EF4-FFF2-40B4-BE49-F238E27FC236}">
                    <a16:creationId xmlns:a16="http://schemas.microsoft.com/office/drawing/2014/main" id="{C59D7C9E-EEB5-4502-BD48-14658B47F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3938" y="923925"/>
                <a:ext cx="1463675" cy="14652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2206F8FA-0FCF-4841-B6C8-F116A603C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5776" y="765175"/>
                <a:ext cx="890588" cy="2667000"/>
              </a:xfrm>
              <a:custGeom>
                <a:avLst/>
                <a:gdLst>
                  <a:gd name="T0" fmla="*/ 0 w 236"/>
                  <a:gd name="T1" fmla="*/ 0 h 708"/>
                  <a:gd name="T2" fmla="*/ 0 w 236"/>
                  <a:gd name="T3" fmla="*/ 42 h 708"/>
                  <a:gd name="T4" fmla="*/ 194 w 236"/>
                  <a:gd name="T5" fmla="*/ 236 h 708"/>
                  <a:gd name="T6" fmla="*/ 0 w 236"/>
                  <a:gd name="T7" fmla="*/ 431 h 708"/>
                  <a:gd name="T8" fmla="*/ 0 w 236"/>
                  <a:gd name="T9" fmla="*/ 708 h 708"/>
                  <a:gd name="T10" fmla="*/ 35 w 236"/>
                  <a:gd name="T11" fmla="*/ 495 h 708"/>
                  <a:gd name="T12" fmla="*/ 50 w 236"/>
                  <a:gd name="T13" fmla="*/ 468 h 708"/>
                  <a:gd name="T14" fmla="*/ 236 w 236"/>
                  <a:gd name="T15" fmla="*/ 236 h 708"/>
                  <a:gd name="T16" fmla="*/ 0 w 236"/>
                  <a:gd name="T17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708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107" y="42"/>
                      <a:pt x="194" y="129"/>
                      <a:pt x="194" y="236"/>
                    </a:cubicBezTo>
                    <a:cubicBezTo>
                      <a:pt x="194" y="343"/>
                      <a:pt x="107" y="431"/>
                      <a:pt x="0" y="431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35" y="495"/>
                      <a:pt x="35" y="495"/>
                      <a:pt x="35" y="495"/>
                    </a:cubicBezTo>
                    <a:cubicBezTo>
                      <a:pt x="38" y="481"/>
                      <a:pt x="37" y="470"/>
                      <a:pt x="50" y="468"/>
                    </a:cubicBezTo>
                    <a:cubicBezTo>
                      <a:pt x="156" y="445"/>
                      <a:pt x="236" y="350"/>
                      <a:pt x="236" y="236"/>
                    </a:cubicBezTo>
                    <a:cubicBezTo>
                      <a:pt x="236" y="106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3FC6281C-E3A4-41A3-87F4-4DFA51778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013" y="765175"/>
                <a:ext cx="893763" cy="2667000"/>
              </a:xfrm>
              <a:custGeom>
                <a:avLst/>
                <a:gdLst>
                  <a:gd name="T0" fmla="*/ 43 w 237"/>
                  <a:gd name="T1" fmla="*/ 236 h 708"/>
                  <a:gd name="T2" fmla="*/ 237 w 237"/>
                  <a:gd name="T3" fmla="*/ 42 h 708"/>
                  <a:gd name="T4" fmla="*/ 237 w 237"/>
                  <a:gd name="T5" fmla="*/ 0 h 708"/>
                  <a:gd name="T6" fmla="*/ 0 w 237"/>
                  <a:gd name="T7" fmla="*/ 236 h 708"/>
                  <a:gd name="T8" fmla="*/ 187 w 237"/>
                  <a:gd name="T9" fmla="*/ 468 h 708"/>
                  <a:gd name="T10" fmla="*/ 201 w 237"/>
                  <a:gd name="T11" fmla="*/ 496 h 708"/>
                  <a:gd name="T12" fmla="*/ 237 w 237"/>
                  <a:gd name="T13" fmla="*/ 708 h 708"/>
                  <a:gd name="T14" fmla="*/ 237 w 237"/>
                  <a:gd name="T15" fmla="*/ 431 h 708"/>
                  <a:gd name="T16" fmla="*/ 43 w 237"/>
                  <a:gd name="T17" fmla="*/ 236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708">
                    <a:moveTo>
                      <a:pt x="43" y="236"/>
                    </a:moveTo>
                    <a:cubicBezTo>
                      <a:pt x="43" y="129"/>
                      <a:pt x="130" y="42"/>
                      <a:pt x="237" y="42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106" y="0"/>
                      <a:pt x="0" y="106"/>
                      <a:pt x="0" y="236"/>
                    </a:cubicBezTo>
                    <a:cubicBezTo>
                      <a:pt x="0" y="350"/>
                      <a:pt x="80" y="445"/>
                      <a:pt x="187" y="468"/>
                    </a:cubicBezTo>
                    <a:cubicBezTo>
                      <a:pt x="200" y="470"/>
                      <a:pt x="199" y="482"/>
                      <a:pt x="201" y="496"/>
                    </a:cubicBezTo>
                    <a:cubicBezTo>
                      <a:pt x="237" y="708"/>
                      <a:pt x="237" y="708"/>
                      <a:pt x="237" y="708"/>
                    </a:cubicBezTo>
                    <a:cubicBezTo>
                      <a:pt x="237" y="431"/>
                      <a:pt x="237" y="431"/>
                      <a:pt x="237" y="431"/>
                    </a:cubicBezTo>
                    <a:cubicBezTo>
                      <a:pt x="130" y="431"/>
                      <a:pt x="43" y="343"/>
                      <a:pt x="43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46" name="Group 156">
              <a:extLst>
                <a:ext uri="{FF2B5EF4-FFF2-40B4-BE49-F238E27FC236}">
                  <a16:creationId xmlns:a16="http://schemas.microsoft.com/office/drawing/2014/main" id="{3D4387AA-A7FE-4FA4-8D52-2F36EAC38580}"/>
                </a:ext>
              </a:extLst>
            </p:cNvPr>
            <p:cNvGrpSpPr/>
            <p:nvPr/>
          </p:nvGrpSpPr>
          <p:grpSpPr>
            <a:xfrm>
              <a:off x="6318648" y="2961829"/>
              <a:ext cx="444103" cy="381833"/>
              <a:chOff x="8526463" y="646113"/>
              <a:chExt cx="1139825" cy="980003"/>
            </a:xfrm>
            <a:solidFill>
              <a:schemeClr val="accent4"/>
            </a:solidFill>
          </p:grpSpPr>
          <p:sp>
            <p:nvSpPr>
              <p:cNvPr id="52" name="Oval 21">
                <a:extLst>
                  <a:ext uri="{FF2B5EF4-FFF2-40B4-BE49-F238E27FC236}">
                    <a16:creationId xmlns:a16="http://schemas.microsoft.com/office/drawing/2014/main" id="{7E7116B8-8BB0-4B13-B6DF-ECA424AF1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8563" y="1109664"/>
                <a:ext cx="554037" cy="5164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22">
                <a:extLst>
                  <a:ext uri="{FF2B5EF4-FFF2-40B4-BE49-F238E27FC236}">
                    <a16:creationId xmlns:a16="http://schemas.microsoft.com/office/drawing/2014/main" id="{84DF8015-A31F-403B-90C6-6232E53A2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8401" y="646113"/>
                <a:ext cx="287338" cy="409575"/>
              </a:xfrm>
              <a:custGeom>
                <a:avLst/>
                <a:gdLst>
                  <a:gd name="T0" fmla="*/ 45 w 76"/>
                  <a:gd name="T1" fmla="*/ 106 h 108"/>
                  <a:gd name="T2" fmla="*/ 73 w 76"/>
                  <a:gd name="T3" fmla="*/ 50 h 108"/>
                  <a:gd name="T4" fmla="*/ 32 w 76"/>
                  <a:gd name="T5" fmla="*/ 3 h 108"/>
                  <a:gd name="T6" fmla="*/ 4 w 76"/>
                  <a:gd name="T7" fmla="*/ 58 h 108"/>
                  <a:gd name="T8" fmla="*/ 45 w 76"/>
                  <a:gd name="T9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08">
                    <a:moveTo>
                      <a:pt x="45" y="106"/>
                    </a:moveTo>
                    <a:cubicBezTo>
                      <a:pt x="64" y="104"/>
                      <a:pt x="76" y="79"/>
                      <a:pt x="73" y="50"/>
                    </a:cubicBezTo>
                    <a:cubicBezTo>
                      <a:pt x="69" y="22"/>
                      <a:pt x="51" y="0"/>
                      <a:pt x="32" y="3"/>
                    </a:cubicBezTo>
                    <a:cubicBezTo>
                      <a:pt x="13" y="5"/>
                      <a:pt x="0" y="30"/>
                      <a:pt x="4" y="58"/>
                    </a:cubicBezTo>
                    <a:cubicBezTo>
                      <a:pt x="7" y="87"/>
                      <a:pt x="25" y="108"/>
                      <a:pt x="4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3">
                <a:extLst>
                  <a:ext uri="{FF2B5EF4-FFF2-40B4-BE49-F238E27FC236}">
                    <a16:creationId xmlns:a16="http://schemas.microsoft.com/office/drawing/2014/main" id="{2E76251A-57DB-49BF-BB07-631E7CE83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838" y="646113"/>
                <a:ext cx="287338" cy="409575"/>
              </a:xfrm>
              <a:custGeom>
                <a:avLst/>
                <a:gdLst>
                  <a:gd name="T0" fmla="*/ 32 w 76"/>
                  <a:gd name="T1" fmla="*/ 106 h 108"/>
                  <a:gd name="T2" fmla="*/ 73 w 76"/>
                  <a:gd name="T3" fmla="*/ 58 h 108"/>
                  <a:gd name="T4" fmla="*/ 44 w 76"/>
                  <a:gd name="T5" fmla="*/ 3 h 108"/>
                  <a:gd name="T6" fmla="*/ 4 w 76"/>
                  <a:gd name="T7" fmla="*/ 50 h 108"/>
                  <a:gd name="T8" fmla="*/ 32 w 76"/>
                  <a:gd name="T9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08">
                    <a:moveTo>
                      <a:pt x="32" y="106"/>
                    </a:moveTo>
                    <a:cubicBezTo>
                      <a:pt x="51" y="108"/>
                      <a:pt x="69" y="87"/>
                      <a:pt x="73" y="58"/>
                    </a:cubicBezTo>
                    <a:cubicBezTo>
                      <a:pt x="76" y="30"/>
                      <a:pt x="63" y="5"/>
                      <a:pt x="44" y="3"/>
                    </a:cubicBezTo>
                    <a:cubicBezTo>
                      <a:pt x="25" y="0"/>
                      <a:pt x="7" y="22"/>
                      <a:pt x="4" y="50"/>
                    </a:cubicBezTo>
                    <a:cubicBezTo>
                      <a:pt x="0" y="79"/>
                      <a:pt x="13" y="104"/>
                      <a:pt x="32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id="{2F0CC39F-E5E6-4A62-8A8D-3D05A55B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788" y="938213"/>
                <a:ext cx="317500" cy="422275"/>
              </a:xfrm>
              <a:custGeom>
                <a:avLst/>
                <a:gdLst>
                  <a:gd name="T0" fmla="*/ 57 w 84"/>
                  <a:gd name="T1" fmla="*/ 6 h 111"/>
                  <a:gd name="T2" fmla="*/ 9 w 84"/>
                  <a:gd name="T3" fmla="*/ 46 h 111"/>
                  <a:gd name="T4" fmla="*/ 27 w 84"/>
                  <a:gd name="T5" fmla="*/ 106 h 111"/>
                  <a:gd name="T6" fmla="*/ 75 w 84"/>
                  <a:gd name="T7" fmla="*/ 66 h 111"/>
                  <a:gd name="T8" fmla="*/ 57 w 84"/>
                  <a:gd name="T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11">
                    <a:moveTo>
                      <a:pt x="57" y="6"/>
                    </a:moveTo>
                    <a:cubicBezTo>
                      <a:pt x="38" y="0"/>
                      <a:pt x="17" y="18"/>
                      <a:pt x="9" y="46"/>
                    </a:cubicBezTo>
                    <a:cubicBezTo>
                      <a:pt x="0" y="73"/>
                      <a:pt x="9" y="100"/>
                      <a:pt x="27" y="106"/>
                    </a:cubicBezTo>
                    <a:cubicBezTo>
                      <a:pt x="46" y="111"/>
                      <a:pt x="67" y="93"/>
                      <a:pt x="75" y="66"/>
                    </a:cubicBezTo>
                    <a:cubicBezTo>
                      <a:pt x="84" y="38"/>
                      <a:pt x="75" y="11"/>
                      <a:pt x="5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25">
                <a:extLst>
                  <a:ext uri="{FF2B5EF4-FFF2-40B4-BE49-F238E27FC236}">
                    <a16:creationId xmlns:a16="http://schemas.microsoft.com/office/drawing/2014/main" id="{E8DB4931-8FAA-4CD7-87C2-7092CD688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463" y="938213"/>
                <a:ext cx="314325" cy="422275"/>
              </a:xfrm>
              <a:custGeom>
                <a:avLst/>
                <a:gdLst>
                  <a:gd name="T0" fmla="*/ 75 w 83"/>
                  <a:gd name="T1" fmla="*/ 46 h 111"/>
                  <a:gd name="T2" fmla="*/ 27 w 83"/>
                  <a:gd name="T3" fmla="*/ 6 h 111"/>
                  <a:gd name="T4" fmla="*/ 8 w 83"/>
                  <a:gd name="T5" fmla="*/ 66 h 111"/>
                  <a:gd name="T6" fmla="*/ 56 w 83"/>
                  <a:gd name="T7" fmla="*/ 106 h 111"/>
                  <a:gd name="T8" fmla="*/ 75 w 83"/>
                  <a:gd name="T9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11">
                    <a:moveTo>
                      <a:pt x="75" y="46"/>
                    </a:moveTo>
                    <a:cubicBezTo>
                      <a:pt x="67" y="18"/>
                      <a:pt x="45" y="0"/>
                      <a:pt x="27" y="6"/>
                    </a:cubicBezTo>
                    <a:cubicBezTo>
                      <a:pt x="8" y="11"/>
                      <a:pt x="0" y="38"/>
                      <a:pt x="8" y="66"/>
                    </a:cubicBezTo>
                    <a:cubicBezTo>
                      <a:pt x="16" y="93"/>
                      <a:pt x="38" y="111"/>
                      <a:pt x="56" y="106"/>
                    </a:cubicBezTo>
                    <a:cubicBezTo>
                      <a:pt x="75" y="100"/>
                      <a:pt x="83" y="73"/>
                      <a:pt x="75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47" name="Freeform 169">
              <a:extLst>
                <a:ext uri="{FF2B5EF4-FFF2-40B4-BE49-F238E27FC236}">
                  <a16:creationId xmlns:a16="http://schemas.microsoft.com/office/drawing/2014/main" id="{1090076C-37BB-4F78-A717-7FD516BD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5521" y="2950369"/>
              <a:ext cx="371397" cy="373856"/>
            </a:xfrm>
            <a:custGeom>
              <a:avLst/>
              <a:gdLst>
                <a:gd name="T0" fmla="*/ 151 w 151"/>
                <a:gd name="T1" fmla="*/ 123 h 152"/>
                <a:gd name="T2" fmla="*/ 104 w 151"/>
                <a:gd name="T3" fmla="*/ 76 h 152"/>
                <a:gd name="T4" fmla="*/ 132 w 151"/>
                <a:gd name="T5" fmla="*/ 76 h 152"/>
                <a:gd name="T6" fmla="*/ 94 w 151"/>
                <a:gd name="T7" fmla="*/ 38 h 152"/>
                <a:gd name="T8" fmla="*/ 113 w 151"/>
                <a:gd name="T9" fmla="*/ 38 h 152"/>
                <a:gd name="T10" fmla="*/ 75 w 151"/>
                <a:gd name="T11" fmla="*/ 0 h 152"/>
                <a:gd name="T12" fmla="*/ 37 w 151"/>
                <a:gd name="T13" fmla="*/ 38 h 152"/>
                <a:gd name="T14" fmla="*/ 56 w 151"/>
                <a:gd name="T15" fmla="*/ 38 h 152"/>
                <a:gd name="T16" fmla="*/ 18 w 151"/>
                <a:gd name="T17" fmla="*/ 76 h 152"/>
                <a:gd name="T18" fmla="*/ 47 w 151"/>
                <a:gd name="T19" fmla="*/ 76 h 152"/>
                <a:gd name="T20" fmla="*/ 0 w 151"/>
                <a:gd name="T21" fmla="*/ 123 h 152"/>
                <a:gd name="T22" fmla="*/ 56 w 151"/>
                <a:gd name="T23" fmla="*/ 123 h 152"/>
                <a:gd name="T24" fmla="*/ 56 w 151"/>
                <a:gd name="T25" fmla="*/ 152 h 152"/>
                <a:gd name="T26" fmla="*/ 94 w 151"/>
                <a:gd name="T27" fmla="*/ 152 h 152"/>
                <a:gd name="T28" fmla="*/ 94 w 151"/>
                <a:gd name="T29" fmla="*/ 123 h 152"/>
                <a:gd name="T30" fmla="*/ 151 w 151"/>
                <a:gd name="T31" fmla="*/ 1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52">
                  <a:moveTo>
                    <a:pt x="151" y="123"/>
                  </a:moveTo>
                  <a:lnTo>
                    <a:pt x="104" y="76"/>
                  </a:lnTo>
                  <a:lnTo>
                    <a:pt x="132" y="76"/>
                  </a:lnTo>
                  <a:lnTo>
                    <a:pt x="94" y="38"/>
                  </a:lnTo>
                  <a:lnTo>
                    <a:pt x="113" y="38"/>
                  </a:lnTo>
                  <a:lnTo>
                    <a:pt x="75" y="0"/>
                  </a:lnTo>
                  <a:lnTo>
                    <a:pt x="37" y="38"/>
                  </a:lnTo>
                  <a:lnTo>
                    <a:pt x="56" y="38"/>
                  </a:lnTo>
                  <a:lnTo>
                    <a:pt x="18" y="76"/>
                  </a:lnTo>
                  <a:lnTo>
                    <a:pt x="47" y="76"/>
                  </a:lnTo>
                  <a:lnTo>
                    <a:pt x="0" y="123"/>
                  </a:lnTo>
                  <a:lnTo>
                    <a:pt x="56" y="123"/>
                  </a:lnTo>
                  <a:lnTo>
                    <a:pt x="56" y="152"/>
                  </a:lnTo>
                  <a:lnTo>
                    <a:pt x="94" y="152"/>
                  </a:lnTo>
                  <a:lnTo>
                    <a:pt x="94" y="123"/>
                  </a:lnTo>
                  <a:lnTo>
                    <a:pt x="151" y="1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grpSp>
          <p:nvGrpSpPr>
            <p:cNvPr id="48" name="Group 158">
              <a:extLst>
                <a:ext uri="{FF2B5EF4-FFF2-40B4-BE49-F238E27FC236}">
                  <a16:creationId xmlns:a16="http://schemas.microsoft.com/office/drawing/2014/main" id="{5717E421-745E-43C1-8A07-EB7C55CBB432}"/>
                </a:ext>
              </a:extLst>
            </p:cNvPr>
            <p:cNvGrpSpPr/>
            <p:nvPr/>
          </p:nvGrpSpPr>
          <p:grpSpPr>
            <a:xfrm>
              <a:off x="2428876" y="2527225"/>
              <a:ext cx="180975" cy="302123"/>
              <a:chOff x="6324601" y="4970463"/>
              <a:chExt cx="192088" cy="320675"/>
            </a:xfrm>
            <a:solidFill>
              <a:schemeClr val="accent2"/>
            </a:solidFill>
          </p:grpSpPr>
          <p:sp>
            <p:nvSpPr>
              <p:cNvPr id="50" name="Freeform 294">
                <a:extLst>
                  <a:ext uri="{FF2B5EF4-FFF2-40B4-BE49-F238E27FC236}">
                    <a16:creationId xmlns:a16="http://schemas.microsoft.com/office/drawing/2014/main" id="{50D839E6-F192-4B0F-ADEF-6956C078CD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4601" y="4970463"/>
                <a:ext cx="192088" cy="320675"/>
              </a:xfrm>
              <a:custGeom>
                <a:avLst/>
                <a:gdLst>
                  <a:gd name="T0" fmla="*/ 72 w 72"/>
                  <a:gd name="T1" fmla="*/ 16 h 120"/>
                  <a:gd name="T2" fmla="*/ 67 w 72"/>
                  <a:gd name="T3" fmla="*/ 12 h 120"/>
                  <a:gd name="T4" fmla="*/ 65 w 72"/>
                  <a:gd name="T5" fmla="*/ 12 h 120"/>
                  <a:gd name="T6" fmla="*/ 64 w 72"/>
                  <a:gd name="T7" fmla="*/ 8 h 120"/>
                  <a:gd name="T8" fmla="*/ 55 w 72"/>
                  <a:gd name="T9" fmla="*/ 4 h 120"/>
                  <a:gd name="T10" fmla="*/ 50 w 72"/>
                  <a:gd name="T11" fmla="*/ 0 h 120"/>
                  <a:gd name="T12" fmla="*/ 22 w 72"/>
                  <a:gd name="T13" fmla="*/ 0 h 120"/>
                  <a:gd name="T14" fmla="*/ 17 w 72"/>
                  <a:gd name="T15" fmla="*/ 4 h 120"/>
                  <a:gd name="T16" fmla="*/ 8 w 72"/>
                  <a:gd name="T17" fmla="*/ 8 h 120"/>
                  <a:gd name="T18" fmla="*/ 7 w 72"/>
                  <a:gd name="T19" fmla="*/ 12 h 120"/>
                  <a:gd name="T20" fmla="*/ 4 w 72"/>
                  <a:gd name="T21" fmla="*/ 12 h 120"/>
                  <a:gd name="T22" fmla="*/ 0 w 72"/>
                  <a:gd name="T23" fmla="*/ 16 h 120"/>
                  <a:gd name="T24" fmla="*/ 4 w 72"/>
                  <a:gd name="T25" fmla="*/ 20 h 120"/>
                  <a:gd name="T26" fmla="*/ 7 w 72"/>
                  <a:gd name="T27" fmla="*/ 44 h 120"/>
                  <a:gd name="T28" fmla="*/ 4 w 72"/>
                  <a:gd name="T29" fmla="*/ 44 h 120"/>
                  <a:gd name="T30" fmla="*/ 9 w 72"/>
                  <a:gd name="T31" fmla="*/ 84 h 120"/>
                  <a:gd name="T32" fmla="*/ 10 w 72"/>
                  <a:gd name="T33" fmla="*/ 84 h 120"/>
                  <a:gd name="T34" fmla="*/ 13 w 72"/>
                  <a:gd name="T35" fmla="*/ 115 h 120"/>
                  <a:gd name="T36" fmla="*/ 18 w 72"/>
                  <a:gd name="T37" fmla="*/ 120 h 120"/>
                  <a:gd name="T38" fmla="*/ 54 w 72"/>
                  <a:gd name="T39" fmla="*/ 120 h 120"/>
                  <a:gd name="T40" fmla="*/ 59 w 72"/>
                  <a:gd name="T41" fmla="*/ 115 h 120"/>
                  <a:gd name="T42" fmla="*/ 62 w 72"/>
                  <a:gd name="T43" fmla="*/ 84 h 120"/>
                  <a:gd name="T44" fmla="*/ 63 w 72"/>
                  <a:gd name="T45" fmla="*/ 84 h 120"/>
                  <a:gd name="T46" fmla="*/ 68 w 72"/>
                  <a:gd name="T47" fmla="*/ 44 h 120"/>
                  <a:gd name="T48" fmla="*/ 65 w 72"/>
                  <a:gd name="T49" fmla="*/ 44 h 120"/>
                  <a:gd name="T50" fmla="*/ 68 w 72"/>
                  <a:gd name="T51" fmla="*/ 20 h 120"/>
                  <a:gd name="T52" fmla="*/ 72 w 72"/>
                  <a:gd name="T53" fmla="*/ 16 h 120"/>
                  <a:gd name="T54" fmla="*/ 24 w 72"/>
                  <a:gd name="T55" fmla="*/ 8 h 120"/>
                  <a:gd name="T56" fmla="*/ 48 w 72"/>
                  <a:gd name="T57" fmla="*/ 8 h 120"/>
                  <a:gd name="T58" fmla="*/ 48 w 72"/>
                  <a:gd name="T59" fmla="*/ 12 h 120"/>
                  <a:gd name="T60" fmla="*/ 24 w 72"/>
                  <a:gd name="T61" fmla="*/ 12 h 120"/>
                  <a:gd name="T62" fmla="*/ 24 w 72"/>
                  <a:gd name="T63" fmla="*/ 8 h 120"/>
                  <a:gd name="T64" fmla="*/ 51 w 72"/>
                  <a:gd name="T65" fmla="*/ 112 h 120"/>
                  <a:gd name="T66" fmla="*/ 21 w 72"/>
                  <a:gd name="T67" fmla="*/ 112 h 120"/>
                  <a:gd name="T68" fmla="*/ 18 w 72"/>
                  <a:gd name="T69" fmla="*/ 84 h 120"/>
                  <a:gd name="T70" fmla="*/ 54 w 72"/>
                  <a:gd name="T71" fmla="*/ 84 h 120"/>
                  <a:gd name="T72" fmla="*/ 51 w 72"/>
                  <a:gd name="T73" fmla="*/ 112 h 120"/>
                  <a:gd name="T74" fmla="*/ 20 w 72"/>
                  <a:gd name="T75" fmla="*/ 64 h 120"/>
                  <a:gd name="T76" fmla="*/ 36 w 72"/>
                  <a:gd name="T77" fmla="*/ 48 h 120"/>
                  <a:gd name="T78" fmla="*/ 52 w 72"/>
                  <a:gd name="T79" fmla="*/ 64 h 120"/>
                  <a:gd name="T80" fmla="*/ 36 w 72"/>
                  <a:gd name="T81" fmla="*/ 80 h 120"/>
                  <a:gd name="T82" fmla="*/ 20 w 72"/>
                  <a:gd name="T83" fmla="*/ 64 h 120"/>
                  <a:gd name="T84" fmla="*/ 15 w 72"/>
                  <a:gd name="T85" fmla="*/ 44 h 120"/>
                  <a:gd name="T86" fmla="*/ 12 w 72"/>
                  <a:gd name="T87" fmla="*/ 20 h 120"/>
                  <a:gd name="T88" fmla="*/ 60 w 72"/>
                  <a:gd name="T89" fmla="*/ 20 h 120"/>
                  <a:gd name="T90" fmla="*/ 57 w 72"/>
                  <a:gd name="T91" fmla="*/ 44 h 120"/>
                  <a:gd name="T92" fmla="*/ 15 w 72"/>
                  <a:gd name="T93" fmla="*/ 4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2" h="120">
                    <a:moveTo>
                      <a:pt x="72" y="16"/>
                    </a:moveTo>
                    <a:cubicBezTo>
                      <a:pt x="72" y="14"/>
                      <a:pt x="70" y="12"/>
                      <a:pt x="67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0"/>
                      <a:pt x="64" y="9"/>
                      <a:pt x="64" y="8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9" y="0"/>
                      <a:pt x="17" y="2"/>
                      <a:pt x="17" y="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10"/>
                      <a:pt x="7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4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8"/>
                      <a:pt x="15" y="120"/>
                      <a:pt x="18" y="120"/>
                    </a:cubicBezTo>
                    <a:cubicBezTo>
                      <a:pt x="54" y="120"/>
                      <a:pt x="54" y="120"/>
                      <a:pt x="54" y="120"/>
                    </a:cubicBezTo>
                    <a:cubicBezTo>
                      <a:pt x="57" y="120"/>
                      <a:pt x="59" y="118"/>
                      <a:pt x="59" y="115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0"/>
                      <a:pt x="72" y="18"/>
                      <a:pt x="72" y="16"/>
                    </a:cubicBezTo>
                    <a:close/>
                    <a:moveTo>
                      <a:pt x="24" y="8"/>
                    </a:moveTo>
                    <a:cubicBezTo>
                      <a:pt x="48" y="8"/>
                      <a:pt x="48" y="8"/>
                      <a:pt x="48" y="8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8"/>
                    </a:lnTo>
                    <a:close/>
                    <a:moveTo>
                      <a:pt x="51" y="112"/>
                    </a:moveTo>
                    <a:cubicBezTo>
                      <a:pt x="21" y="112"/>
                      <a:pt x="21" y="112"/>
                      <a:pt x="21" y="112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54" y="84"/>
                      <a:pt x="54" y="84"/>
                      <a:pt x="54" y="84"/>
                    </a:cubicBezTo>
                    <a:lnTo>
                      <a:pt x="51" y="112"/>
                    </a:lnTo>
                    <a:close/>
                    <a:moveTo>
                      <a:pt x="20" y="64"/>
                    </a:moveTo>
                    <a:cubicBezTo>
                      <a:pt x="20" y="55"/>
                      <a:pt x="27" y="48"/>
                      <a:pt x="36" y="48"/>
                    </a:cubicBezTo>
                    <a:cubicBezTo>
                      <a:pt x="45" y="48"/>
                      <a:pt x="52" y="55"/>
                      <a:pt x="52" y="64"/>
                    </a:cubicBezTo>
                    <a:cubicBezTo>
                      <a:pt x="52" y="73"/>
                      <a:pt x="45" y="80"/>
                      <a:pt x="36" y="80"/>
                    </a:cubicBezTo>
                    <a:cubicBezTo>
                      <a:pt x="27" y="80"/>
                      <a:pt x="20" y="73"/>
                      <a:pt x="20" y="64"/>
                    </a:cubicBezTo>
                    <a:close/>
                    <a:moveTo>
                      <a:pt x="15" y="44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7" y="44"/>
                      <a:pt x="57" y="44"/>
                      <a:pt x="57" y="44"/>
                    </a:cubicBezTo>
                    <a:lnTo>
                      <a:pt x="1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Oval 295">
                <a:extLst>
                  <a:ext uri="{FF2B5EF4-FFF2-40B4-BE49-F238E27FC236}">
                    <a16:creationId xmlns:a16="http://schemas.microsoft.com/office/drawing/2014/main" id="{24E82462-FB39-4A7D-BED0-D7A2151B1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8101" y="5110163"/>
                <a:ext cx="63500" cy="635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1F1F5D-1981-4C0E-BE47-B5FB96D2FDB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369711" y="2778943"/>
              <a:ext cx="424520" cy="301329"/>
            </a:xfrm>
            <a:custGeom>
              <a:avLst/>
              <a:gdLst>
                <a:gd name="T0" fmla="*/ 197 w 200"/>
                <a:gd name="T1" fmla="*/ 39 h 141"/>
                <a:gd name="T2" fmla="*/ 149 w 200"/>
                <a:gd name="T3" fmla="*/ 53 h 141"/>
                <a:gd name="T4" fmla="*/ 86 w 200"/>
                <a:gd name="T5" fmla="*/ 55 h 141"/>
                <a:gd name="T6" fmla="*/ 87 w 200"/>
                <a:gd name="T7" fmla="*/ 52 h 141"/>
                <a:gd name="T8" fmla="*/ 77 w 200"/>
                <a:gd name="T9" fmla="*/ 47 h 141"/>
                <a:gd name="T10" fmla="*/ 60 w 200"/>
                <a:gd name="T11" fmla="*/ 28 h 141"/>
                <a:gd name="T12" fmla="*/ 31 w 200"/>
                <a:gd name="T13" fmla="*/ 0 h 141"/>
                <a:gd name="T14" fmla="*/ 2 w 200"/>
                <a:gd name="T15" fmla="*/ 30 h 141"/>
                <a:gd name="T16" fmla="*/ 5 w 200"/>
                <a:gd name="T17" fmla="*/ 36 h 141"/>
                <a:gd name="T18" fmla="*/ 8 w 200"/>
                <a:gd name="T19" fmla="*/ 39 h 141"/>
                <a:gd name="T20" fmla="*/ 17 w 200"/>
                <a:gd name="T21" fmla="*/ 43 h 141"/>
                <a:gd name="T22" fmla="*/ 81 w 200"/>
                <a:gd name="T23" fmla="*/ 62 h 141"/>
                <a:gd name="T24" fmla="*/ 84 w 200"/>
                <a:gd name="T25" fmla="*/ 61 h 141"/>
                <a:gd name="T26" fmla="*/ 88 w 200"/>
                <a:gd name="T27" fmla="*/ 63 h 141"/>
                <a:gd name="T28" fmla="*/ 88 w 200"/>
                <a:gd name="T29" fmla="*/ 66 h 141"/>
                <a:gd name="T30" fmla="*/ 88 w 200"/>
                <a:gd name="T31" fmla="*/ 71 h 141"/>
                <a:gd name="T32" fmla="*/ 88 w 200"/>
                <a:gd name="T33" fmla="*/ 80 h 141"/>
                <a:gd name="T34" fmla="*/ 88 w 200"/>
                <a:gd name="T35" fmla="*/ 80 h 141"/>
                <a:gd name="T36" fmla="*/ 83 w 200"/>
                <a:gd name="T37" fmla="*/ 82 h 141"/>
                <a:gd name="T38" fmla="*/ 17 w 200"/>
                <a:gd name="T39" fmla="*/ 98 h 141"/>
                <a:gd name="T40" fmla="*/ 8 w 200"/>
                <a:gd name="T41" fmla="*/ 99 h 141"/>
                <a:gd name="T42" fmla="*/ 6 w 200"/>
                <a:gd name="T43" fmla="*/ 102 h 141"/>
                <a:gd name="T44" fmla="*/ 1 w 200"/>
                <a:gd name="T45" fmla="*/ 106 h 141"/>
                <a:gd name="T46" fmla="*/ 4 w 200"/>
                <a:gd name="T47" fmla="*/ 124 h 141"/>
                <a:gd name="T48" fmla="*/ 42 w 200"/>
                <a:gd name="T49" fmla="*/ 137 h 141"/>
                <a:gd name="T50" fmla="*/ 64 w 200"/>
                <a:gd name="T51" fmla="*/ 103 h 141"/>
                <a:gd name="T52" fmla="*/ 84 w 200"/>
                <a:gd name="T53" fmla="*/ 92 h 141"/>
                <a:gd name="T54" fmla="*/ 85 w 200"/>
                <a:gd name="T55" fmla="*/ 90 h 141"/>
                <a:gd name="T56" fmla="*/ 148 w 200"/>
                <a:gd name="T57" fmla="*/ 93 h 141"/>
                <a:gd name="T58" fmla="*/ 128 w 200"/>
                <a:gd name="T59" fmla="*/ 73 h 141"/>
                <a:gd name="T60" fmla="*/ 39 w 200"/>
                <a:gd name="T61" fmla="*/ 40 h 141"/>
                <a:gd name="T62" fmla="*/ 16 w 200"/>
                <a:gd name="T63" fmla="*/ 30 h 141"/>
                <a:gd name="T64" fmla="*/ 38 w 200"/>
                <a:gd name="T65" fmla="*/ 8 h 141"/>
                <a:gd name="T66" fmla="*/ 49 w 200"/>
                <a:gd name="T67" fmla="*/ 29 h 141"/>
                <a:gd name="T68" fmla="*/ 35 w 200"/>
                <a:gd name="T69" fmla="*/ 133 h 141"/>
                <a:gd name="T70" fmla="*/ 14 w 200"/>
                <a:gd name="T71" fmla="*/ 111 h 141"/>
                <a:gd name="T72" fmla="*/ 37 w 200"/>
                <a:gd name="T73" fmla="*/ 102 h 141"/>
                <a:gd name="T74" fmla="*/ 45 w 200"/>
                <a:gd name="T75" fmla="*/ 12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41">
                  <a:moveTo>
                    <a:pt x="128" y="73"/>
                  </a:moveTo>
                  <a:cubicBezTo>
                    <a:pt x="153" y="61"/>
                    <a:pt x="196" y="41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6" y="40"/>
                    <a:pt x="149" y="53"/>
                    <a:pt x="149" y="53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3"/>
                    <a:pt x="87" y="52"/>
                  </a:cubicBezTo>
                  <a:cubicBezTo>
                    <a:pt x="86" y="51"/>
                    <a:pt x="85" y="51"/>
                    <a:pt x="85" y="51"/>
                  </a:cubicBezTo>
                  <a:cubicBezTo>
                    <a:pt x="85" y="51"/>
                    <a:pt x="82" y="50"/>
                    <a:pt x="77" y="47"/>
                  </a:cubicBezTo>
                  <a:cubicBezTo>
                    <a:pt x="72" y="45"/>
                    <a:pt x="67" y="41"/>
                    <a:pt x="65" y="39"/>
                  </a:cubicBezTo>
                  <a:cubicBezTo>
                    <a:pt x="64" y="37"/>
                    <a:pt x="61" y="33"/>
                    <a:pt x="60" y="28"/>
                  </a:cubicBezTo>
                  <a:cubicBezTo>
                    <a:pt x="58" y="18"/>
                    <a:pt x="53" y="10"/>
                    <a:pt x="45" y="4"/>
                  </a:cubicBezTo>
                  <a:cubicBezTo>
                    <a:pt x="45" y="4"/>
                    <a:pt x="40" y="0"/>
                    <a:pt x="31" y="0"/>
                  </a:cubicBezTo>
                  <a:cubicBezTo>
                    <a:pt x="20" y="0"/>
                    <a:pt x="11" y="6"/>
                    <a:pt x="7" y="16"/>
                  </a:cubicBezTo>
                  <a:cubicBezTo>
                    <a:pt x="6" y="19"/>
                    <a:pt x="3" y="28"/>
                    <a:pt x="2" y="30"/>
                  </a:cubicBezTo>
                  <a:cubicBezTo>
                    <a:pt x="2" y="31"/>
                    <a:pt x="2" y="32"/>
                    <a:pt x="2" y="33"/>
                  </a:cubicBezTo>
                  <a:cubicBezTo>
                    <a:pt x="3" y="35"/>
                    <a:pt x="4" y="36"/>
                    <a:pt x="5" y="36"/>
                  </a:cubicBezTo>
                  <a:cubicBezTo>
                    <a:pt x="6" y="37"/>
                    <a:pt x="7" y="37"/>
                    <a:pt x="7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9" y="40"/>
                    <a:pt x="9" y="40"/>
                    <a:pt x="10" y="41"/>
                  </a:cubicBezTo>
                  <a:cubicBezTo>
                    <a:pt x="10" y="41"/>
                    <a:pt x="16" y="43"/>
                    <a:pt x="17" y="43"/>
                  </a:cubicBezTo>
                  <a:cubicBezTo>
                    <a:pt x="18" y="43"/>
                    <a:pt x="19" y="43"/>
                    <a:pt x="19" y="43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3" y="63"/>
                    <a:pt x="83" y="62"/>
                    <a:pt x="83" y="62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5" y="62"/>
                    <a:pt x="88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4"/>
                    <a:pt x="88" y="64"/>
                    <a:pt x="88" y="66"/>
                  </a:cubicBezTo>
                  <a:cubicBezTo>
                    <a:pt x="88" y="68"/>
                    <a:pt x="88" y="70"/>
                    <a:pt x="89" y="71"/>
                  </a:cubicBezTo>
                  <a:cubicBezTo>
                    <a:pt x="89" y="71"/>
                    <a:pt x="89" y="71"/>
                    <a:pt x="88" y="71"/>
                  </a:cubicBezTo>
                  <a:cubicBezTo>
                    <a:pt x="88" y="73"/>
                    <a:pt x="88" y="76"/>
                    <a:pt x="88" y="77"/>
                  </a:cubicBezTo>
                  <a:cubicBezTo>
                    <a:pt x="88" y="79"/>
                    <a:pt x="88" y="80"/>
                    <a:pt x="88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7" y="80"/>
                    <a:pt x="85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2" y="80"/>
                    <a:pt x="80" y="81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98"/>
                    <a:pt x="16" y="97"/>
                    <a:pt x="15" y="97"/>
                  </a:cubicBezTo>
                  <a:cubicBezTo>
                    <a:pt x="14" y="97"/>
                    <a:pt x="9" y="99"/>
                    <a:pt x="8" y="99"/>
                  </a:cubicBezTo>
                  <a:cubicBezTo>
                    <a:pt x="7" y="100"/>
                    <a:pt x="7" y="100"/>
                    <a:pt x="7" y="101"/>
                  </a:cubicBezTo>
                  <a:cubicBezTo>
                    <a:pt x="6" y="101"/>
                    <a:pt x="6" y="102"/>
                    <a:pt x="6" y="102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2" y="104"/>
                    <a:pt x="1" y="105"/>
                    <a:pt x="1" y="106"/>
                  </a:cubicBezTo>
                  <a:cubicBezTo>
                    <a:pt x="0" y="107"/>
                    <a:pt x="0" y="109"/>
                    <a:pt x="0" y="110"/>
                  </a:cubicBezTo>
                  <a:cubicBezTo>
                    <a:pt x="1" y="112"/>
                    <a:pt x="3" y="121"/>
                    <a:pt x="4" y="124"/>
                  </a:cubicBezTo>
                  <a:cubicBezTo>
                    <a:pt x="8" y="134"/>
                    <a:pt x="16" y="141"/>
                    <a:pt x="28" y="141"/>
                  </a:cubicBezTo>
                  <a:cubicBezTo>
                    <a:pt x="37" y="141"/>
                    <a:pt x="42" y="137"/>
                    <a:pt x="42" y="137"/>
                  </a:cubicBezTo>
                  <a:cubicBezTo>
                    <a:pt x="50" y="132"/>
                    <a:pt x="55" y="124"/>
                    <a:pt x="57" y="114"/>
                  </a:cubicBezTo>
                  <a:cubicBezTo>
                    <a:pt x="59" y="109"/>
                    <a:pt x="62" y="105"/>
                    <a:pt x="64" y="103"/>
                  </a:cubicBezTo>
                  <a:cubicBezTo>
                    <a:pt x="65" y="102"/>
                    <a:pt x="70" y="98"/>
                    <a:pt x="76" y="96"/>
                  </a:cubicBezTo>
                  <a:cubicBezTo>
                    <a:pt x="81" y="94"/>
                    <a:pt x="84" y="92"/>
                    <a:pt x="84" y="92"/>
                  </a:cubicBezTo>
                  <a:cubicBezTo>
                    <a:pt x="84" y="92"/>
                    <a:pt x="85" y="92"/>
                    <a:pt x="85" y="91"/>
                  </a:cubicBezTo>
                  <a:cubicBezTo>
                    <a:pt x="85" y="91"/>
                    <a:pt x="85" y="91"/>
                    <a:pt x="85" y="90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48" y="93"/>
                    <a:pt x="196" y="107"/>
                    <a:pt x="197" y="107"/>
                  </a:cubicBezTo>
                  <a:cubicBezTo>
                    <a:pt x="200" y="108"/>
                    <a:pt x="154" y="86"/>
                    <a:pt x="128" y="73"/>
                  </a:cubicBezTo>
                  <a:close/>
                  <a:moveTo>
                    <a:pt x="49" y="29"/>
                  </a:moveTo>
                  <a:cubicBezTo>
                    <a:pt x="48" y="35"/>
                    <a:pt x="44" y="39"/>
                    <a:pt x="39" y="40"/>
                  </a:cubicBezTo>
                  <a:cubicBezTo>
                    <a:pt x="35" y="40"/>
                    <a:pt x="31" y="39"/>
                    <a:pt x="27" y="38"/>
                  </a:cubicBezTo>
                  <a:cubicBezTo>
                    <a:pt x="22" y="36"/>
                    <a:pt x="18" y="34"/>
                    <a:pt x="16" y="30"/>
                  </a:cubicBezTo>
                  <a:cubicBezTo>
                    <a:pt x="14" y="26"/>
                    <a:pt x="14" y="23"/>
                    <a:pt x="15" y="18"/>
                  </a:cubicBezTo>
                  <a:cubicBezTo>
                    <a:pt x="18" y="10"/>
                    <a:pt x="28" y="5"/>
                    <a:pt x="38" y="8"/>
                  </a:cubicBezTo>
                  <a:cubicBezTo>
                    <a:pt x="43" y="10"/>
                    <a:pt x="46" y="13"/>
                    <a:pt x="48" y="18"/>
                  </a:cubicBezTo>
                  <a:cubicBezTo>
                    <a:pt x="50" y="21"/>
                    <a:pt x="50" y="24"/>
                    <a:pt x="49" y="29"/>
                  </a:cubicBezTo>
                  <a:close/>
                  <a:moveTo>
                    <a:pt x="45" y="124"/>
                  </a:moveTo>
                  <a:cubicBezTo>
                    <a:pt x="43" y="128"/>
                    <a:pt x="40" y="132"/>
                    <a:pt x="35" y="133"/>
                  </a:cubicBezTo>
                  <a:cubicBezTo>
                    <a:pt x="25" y="136"/>
                    <a:pt x="15" y="131"/>
                    <a:pt x="13" y="122"/>
                  </a:cubicBezTo>
                  <a:cubicBezTo>
                    <a:pt x="12" y="118"/>
                    <a:pt x="12" y="114"/>
                    <a:pt x="14" y="111"/>
                  </a:cubicBezTo>
                  <a:cubicBezTo>
                    <a:pt x="16" y="107"/>
                    <a:pt x="21" y="104"/>
                    <a:pt x="26" y="103"/>
                  </a:cubicBezTo>
                  <a:cubicBezTo>
                    <a:pt x="29" y="102"/>
                    <a:pt x="34" y="101"/>
                    <a:pt x="37" y="102"/>
                  </a:cubicBezTo>
                  <a:cubicBezTo>
                    <a:pt x="42" y="103"/>
                    <a:pt x="46" y="107"/>
                    <a:pt x="47" y="113"/>
                  </a:cubicBezTo>
                  <a:cubicBezTo>
                    <a:pt x="48" y="117"/>
                    <a:pt x="47" y="121"/>
                    <a:pt x="45" y="1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58080C-B33E-4D69-A391-DBAD1CF49892}"/>
              </a:ext>
            </a:extLst>
          </p:cNvPr>
          <p:cNvGrpSpPr/>
          <p:nvPr/>
        </p:nvGrpSpPr>
        <p:grpSpPr>
          <a:xfrm>
            <a:off x="1043608" y="2564904"/>
            <a:ext cx="8064896" cy="506847"/>
            <a:chOff x="1043608" y="2564904"/>
            <a:chExt cx="8064896" cy="50684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2AC39D-79E4-45DA-930A-8834D5C8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493" y="2564904"/>
              <a:ext cx="7629011" cy="45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000" b="1" dirty="0">
                  <a:solidFill>
                    <a:srgbClr val="656D78"/>
                  </a:solidFill>
                  <a:latin typeface="윤고딕"/>
                  <a:ea typeface="-윤고딕330"/>
                </a:rPr>
                <a:t>대학가 주변에 어떤 맛집들이 있는지 지도를 통해 한 눈에 파악 가능</a:t>
              </a:r>
              <a:endParaRPr lang="en-US" altLang="ko-KR" sz="2000" b="1" dirty="0">
                <a:solidFill>
                  <a:srgbClr val="656D78"/>
                </a:solidFill>
                <a:latin typeface="윤고딕"/>
                <a:ea typeface="-윤고딕330"/>
              </a:endParaRPr>
            </a:p>
          </p:txBody>
        </p:sp>
        <p:sp>
          <p:nvSpPr>
            <p:cNvPr id="172" name="Shape 2934">
              <a:extLst>
                <a:ext uri="{FF2B5EF4-FFF2-40B4-BE49-F238E27FC236}">
                  <a16:creationId xmlns:a16="http://schemas.microsoft.com/office/drawing/2014/main" id="{EF5653BF-A937-4624-889C-00B5F0BDD892}"/>
                </a:ext>
              </a:extLst>
            </p:cNvPr>
            <p:cNvSpPr/>
            <p:nvPr/>
          </p:nvSpPr>
          <p:spPr>
            <a:xfrm>
              <a:off x="1043608" y="2564904"/>
              <a:ext cx="376429" cy="506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319A2FD-BFF4-4BD6-87EB-0917D2F748D5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1EEBBAA-7869-4914-BD84-B94075F18DBF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</p:cSld>
  <p:clrMapOvr>
    <a:masterClrMapping/>
  </p:clrMapOvr>
  <p:transition spd="med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제안 배경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02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grpSp>
        <p:nvGrpSpPr>
          <p:cNvPr id="26" name="Group 3">
            <a:extLst>
              <a:ext uri="{FF2B5EF4-FFF2-40B4-BE49-F238E27FC236}">
                <a16:creationId xmlns:a16="http://schemas.microsoft.com/office/drawing/2014/main" id="{1328257D-8364-4DBE-B221-A5BD60AB93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629" y="1747752"/>
            <a:ext cx="2802370" cy="3140863"/>
            <a:chOff x="2998" y="1138"/>
            <a:chExt cx="1687" cy="2044"/>
          </a:xfrm>
        </p:grpSpPr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801D3342-B452-4145-8AC2-2CDBA538D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2630"/>
              <a:ext cx="1395" cy="147"/>
            </a:xfrm>
            <a:prstGeom prst="rect">
              <a:avLst/>
            </a:prstGeom>
            <a:solidFill>
              <a:srgbClr val="C5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4F277B8C-FD03-49EF-A413-EF9E8A056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157"/>
              <a:ext cx="816" cy="9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7CC1F8FF-D95A-4D07-A994-FBBF64DC2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690"/>
              <a:ext cx="316" cy="16"/>
            </a:xfrm>
            <a:prstGeom prst="rect">
              <a:avLst/>
            </a:pr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FF99BABF-79A7-4D7F-80A0-702001A0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" y="1367"/>
              <a:ext cx="57" cy="323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Rectangle 9">
              <a:extLst>
                <a:ext uri="{FF2B5EF4-FFF2-40B4-BE49-F238E27FC236}">
                  <a16:creationId xmlns:a16="http://schemas.microsoft.com/office/drawing/2014/main" id="{CB9EB13F-FB63-4AA8-8ED6-CAD07972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" y="1488"/>
              <a:ext cx="57" cy="202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06E2B4B2-EB49-4C3D-ACED-38BA73CBF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8" y="1557"/>
              <a:ext cx="54" cy="133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Rectangle 11">
              <a:extLst>
                <a:ext uri="{FF2B5EF4-FFF2-40B4-BE49-F238E27FC236}">
                  <a16:creationId xmlns:a16="http://schemas.microsoft.com/office/drawing/2014/main" id="{22B8B8B7-9CDF-49AF-9264-BE7AFA891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" y="1495"/>
              <a:ext cx="54" cy="195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D95C829F-8575-49BE-A921-67BF46A3E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550"/>
              <a:ext cx="57" cy="14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Rectangle 13">
              <a:extLst>
                <a:ext uri="{FF2B5EF4-FFF2-40B4-BE49-F238E27FC236}">
                  <a16:creationId xmlns:a16="http://schemas.microsoft.com/office/drawing/2014/main" id="{FF74E153-F6C1-4759-BF41-4C714A60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524"/>
              <a:ext cx="316" cy="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8EB81F2A-2799-4C5F-BFC0-B4DD4E75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548"/>
              <a:ext cx="316" cy="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56B8BF21-ABFA-4F8F-9050-988EEF687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571"/>
              <a:ext cx="316" cy="1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Rectangle 16">
              <a:extLst>
                <a:ext uri="{FF2B5EF4-FFF2-40B4-BE49-F238E27FC236}">
                  <a16:creationId xmlns:a16="http://schemas.microsoft.com/office/drawing/2014/main" id="{913677C0-C6A8-4929-8164-232C461D2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595"/>
              <a:ext cx="316" cy="1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4EEB1FDA-A8FA-4DD9-B2BE-78C494432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619"/>
              <a:ext cx="316" cy="11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18">
              <a:extLst>
                <a:ext uri="{FF2B5EF4-FFF2-40B4-BE49-F238E27FC236}">
                  <a16:creationId xmlns:a16="http://schemas.microsoft.com/office/drawing/2014/main" id="{6DCDB8C1-DA31-4708-B46D-6BED9095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4" y="1424"/>
              <a:ext cx="316" cy="6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Oval 19">
              <a:extLst>
                <a:ext uri="{FF2B5EF4-FFF2-40B4-BE49-F238E27FC236}">
                  <a16:creationId xmlns:a16="http://schemas.microsoft.com/office/drawing/2014/main" id="{C5B796DB-F930-4FBF-A20D-096821021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1782"/>
              <a:ext cx="268" cy="268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01E74DD-B3EA-4B89-96A5-184FA30CF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1917"/>
              <a:ext cx="118" cy="111"/>
            </a:xfrm>
            <a:custGeom>
              <a:avLst/>
              <a:gdLst>
                <a:gd name="T0" fmla="*/ 31 w 50"/>
                <a:gd name="T1" fmla="*/ 47 h 47"/>
                <a:gd name="T2" fmla="*/ 50 w 50"/>
                <a:gd name="T3" fmla="*/ 25 h 47"/>
                <a:gd name="T4" fmla="*/ 0 w 50"/>
                <a:gd name="T5" fmla="*/ 0 h 47"/>
                <a:gd name="T6" fmla="*/ 31 w 50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7">
                  <a:moveTo>
                    <a:pt x="31" y="47"/>
                  </a:moveTo>
                  <a:cubicBezTo>
                    <a:pt x="39" y="41"/>
                    <a:pt x="45" y="34"/>
                    <a:pt x="50" y="2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" y="47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B3C3D6B5-C57D-4495-85AE-18FF05A34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1811"/>
              <a:ext cx="132" cy="165"/>
            </a:xfrm>
            <a:custGeom>
              <a:avLst/>
              <a:gdLst>
                <a:gd name="T0" fmla="*/ 50 w 56"/>
                <a:gd name="T1" fmla="*/ 70 h 70"/>
                <a:gd name="T2" fmla="*/ 56 w 56"/>
                <a:gd name="T3" fmla="*/ 45 h 70"/>
                <a:gd name="T4" fmla="*/ 34 w 56"/>
                <a:gd name="T5" fmla="*/ 0 h 70"/>
                <a:gd name="T6" fmla="*/ 0 w 56"/>
                <a:gd name="T7" fmla="*/ 45 h 70"/>
                <a:gd name="T8" fmla="*/ 50 w 56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0">
                  <a:moveTo>
                    <a:pt x="50" y="70"/>
                  </a:moveTo>
                  <a:cubicBezTo>
                    <a:pt x="54" y="63"/>
                    <a:pt x="56" y="54"/>
                    <a:pt x="56" y="45"/>
                  </a:cubicBezTo>
                  <a:cubicBezTo>
                    <a:pt x="56" y="27"/>
                    <a:pt x="48" y="11"/>
                    <a:pt x="34" y="0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50" y="70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BD58F139-5545-4A2E-B42B-C3D17BF04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1782"/>
              <a:ext cx="80" cy="135"/>
            </a:xfrm>
            <a:custGeom>
              <a:avLst/>
              <a:gdLst>
                <a:gd name="T0" fmla="*/ 34 w 34"/>
                <a:gd name="T1" fmla="*/ 12 h 57"/>
                <a:gd name="T2" fmla="*/ 0 w 34"/>
                <a:gd name="T3" fmla="*/ 0 h 57"/>
                <a:gd name="T4" fmla="*/ 0 w 34"/>
                <a:gd name="T5" fmla="*/ 57 h 57"/>
                <a:gd name="T6" fmla="*/ 34 w 34"/>
                <a:gd name="T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57">
                  <a:moveTo>
                    <a:pt x="34" y="12"/>
                  </a:moveTo>
                  <a:cubicBezTo>
                    <a:pt x="25" y="5"/>
                    <a:pt x="13" y="0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34" y="12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8E1A852D-3D94-4DD2-8333-A8CAD0F2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" y="1782"/>
              <a:ext cx="95" cy="135"/>
            </a:xfrm>
            <a:custGeom>
              <a:avLst/>
              <a:gdLst>
                <a:gd name="T0" fmla="*/ 40 w 40"/>
                <a:gd name="T1" fmla="*/ 0 h 57"/>
                <a:gd name="T2" fmla="*/ 40 w 40"/>
                <a:gd name="T3" fmla="*/ 57 h 57"/>
                <a:gd name="T4" fmla="*/ 0 w 40"/>
                <a:gd name="T5" fmla="*/ 17 h 57"/>
                <a:gd name="T6" fmla="*/ 40 w 4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7">
                  <a:moveTo>
                    <a:pt x="40" y="0"/>
                  </a:moveTo>
                  <a:cubicBezTo>
                    <a:pt x="40" y="57"/>
                    <a:pt x="40" y="57"/>
                    <a:pt x="4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7"/>
                    <a:pt x="24" y="0"/>
                    <a:pt x="40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24">
              <a:extLst>
                <a:ext uri="{FF2B5EF4-FFF2-40B4-BE49-F238E27FC236}">
                  <a16:creationId xmlns:a16="http://schemas.microsoft.com/office/drawing/2014/main" id="{68B2F554-9C7F-45D2-9541-D31D9281F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865"/>
              <a:ext cx="316" cy="1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91F3F46C-A634-4CC9-BC24-3B732A5B2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889"/>
              <a:ext cx="316" cy="1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Rectangle 26">
              <a:extLst>
                <a:ext uri="{FF2B5EF4-FFF2-40B4-BE49-F238E27FC236}">
                  <a16:creationId xmlns:a16="http://schemas.microsoft.com/office/drawing/2014/main" id="{198EBF42-4904-4EE4-AAE8-704C6D31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915"/>
              <a:ext cx="316" cy="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Rectangle 27">
              <a:extLst>
                <a:ext uri="{FF2B5EF4-FFF2-40B4-BE49-F238E27FC236}">
                  <a16:creationId xmlns:a16="http://schemas.microsoft.com/office/drawing/2014/main" id="{FB3B9FD6-77FD-49FE-931C-808091E8F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938"/>
              <a:ext cx="316" cy="1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28">
              <a:extLst>
                <a:ext uri="{FF2B5EF4-FFF2-40B4-BE49-F238E27FC236}">
                  <a16:creationId xmlns:a16="http://schemas.microsoft.com/office/drawing/2014/main" id="{5009A19B-4A1D-45E3-BF32-F6D8520A6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962"/>
              <a:ext cx="316" cy="1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29">
              <a:extLst>
                <a:ext uri="{FF2B5EF4-FFF2-40B4-BE49-F238E27FC236}">
                  <a16:creationId xmlns:a16="http://schemas.microsoft.com/office/drawing/2014/main" id="{3B5D4254-61C2-4A17-825B-69B4D3EFE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768"/>
              <a:ext cx="316" cy="5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8815230B-2601-4A5E-97FF-3983E2EB5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" y="1138"/>
              <a:ext cx="854" cy="992"/>
            </a:xfrm>
            <a:custGeom>
              <a:avLst/>
              <a:gdLst>
                <a:gd name="T0" fmla="*/ 427 w 854"/>
                <a:gd name="T1" fmla="*/ 0 h 992"/>
                <a:gd name="T2" fmla="*/ 835 w 854"/>
                <a:gd name="T3" fmla="*/ 0 h 992"/>
                <a:gd name="T4" fmla="*/ 854 w 854"/>
                <a:gd name="T5" fmla="*/ 0 h 992"/>
                <a:gd name="T6" fmla="*/ 854 w 854"/>
                <a:gd name="T7" fmla="*/ 19 h 992"/>
                <a:gd name="T8" fmla="*/ 854 w 854"/>
                <a:gd name="T9" fmla="*/ 976 h 992"/>
                <a:gd name="T10" fmla="*/ 854 w 854"/>
                <a:gd name="T11" fmla="*/ 992 h 992"/>
                <a:gd name="T12" fmla="*/ 835 w 854"/>
                <a:gd name="T13" fmla="*/ 992 h 992"/>
                <a:gd name="T14" fmla="*/ 427 w 854"/>
                <a:gd name="T15" fmla="*/ 992 h 992"/>
                <a:gd name="T16" fmla="*/ 427 w 854"/>
                <a:gd name="T17" fmla="*/ 957 h 992"/>
                <a:gd name="T18" fmla="*/ 816 w 854"/>
                <a:gd name="T19" fmla="*/ 957 h 992"/>
                <a:gd name="T20" fmla="*/ 816 w 854"/>
                <a:gd name="T21" fmla="*/ 38 h 992"/>
                <a:gd name="T22" fmla="*/ 427 w 854"/>
                <a:gd name="T23" fmla="*/ 38 h 992"/>
                <a:gd name="T24" fmla="*/ 427 w 854"/>
                <a:gd name="T25" fmla="*/ 0 h 992"/>
                <a:gd name="T26" fmla="*/ 19 w 854"/>
                <a:gd name="T27" fmla="*/ 0 h 992"/>
                <a:gd name="T28" fmla="*/ 427 w 854"/>
                <a:gd name="T29" fmla="*/ 0 h 992"/>
                <a:gd name="T30" fmla="*/ 427 w 854"/>
                <a:gd name="T31" fmla="*/ 38 h 992"/>
                <a:gd name="T32" fmla="*/ 38 w 854"/>
                <a:gd name="T33" fmla="*/ 38 h 992"/>
                <a:gd name="T34" fmla="*/ 38 w 854"/>
                <a:gd name="T35" fmla="*/ 957 h 992"/>
                <a:gd name="T36" fmla="*/ 427 w 854"/>
                <a:gd name="T37" fmla="*/ 957 h 992"/>
                <a:gd name="T38" fmla="*/ 427 w 854"/>
                <a:gd name="T39" fmla="*/ 992 h 992"/>
                <a:gd name="T40" fmla="*/ 19 w 854"/>
                <a:gd name="T41" fmla="*/ 992 h 992"/>
                <a:gd name="T42" fmla="*/ 0 w 854"/>
                <a:gd name="T43" fmla="*/ 992 h 992"/>
                <a:gd name="T44" fmla="*/ 0 w 854"/>
                <a:gd name="T45" fmla="*/ 976 h 992"/>
                <a:gd name="T46" fmla="*/ 0 w 854"/>
                <a:gd name="T47" fmla="*/ 19 h 992"/>
                <a:gd name="T48" fmla="*/ 0 w 854"/>
                <a:gd name="T49" fmla="*/ 0 h 992"/>
                <a:gd name="T50" fmla="*/ 19 w 854"/>
                <a:gd name="T5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992">
                  <a:moveTo>
                    <a:pt x="427" y="0"/>
                  </a:moveTo>
                  <a:lnTo>
                    <a:pt x="835" y="0"/>
                  </a:lnTo>
                  <a:lnTo>
                    <a:pt x="854" y="0"/>
                  </a:lnTo>
                  <a:lnTo>
                    <a:pt x="854" y="19"/>
                  </a:lnTo>
                  <a:lnTo>
                    <a:pt x="854" y="976"/>
                  </a:lnTo>
                  <a:lnTo>
                    <a:pt x="854" y="992"/>
                  </a:lnTo>
                  <a:lnTo>
                    <a:pt x="835" y="992"/>
                  </a:lnTo>
                  <a:lnTo>
                    <a:pt x="427" y="992"/>
                  </a:lnTo>
                  <a:lnTo>
                    <a:pt x="427" y="957"/>
                  </a:lnTo>
                  <a:lnTo>
                    <a:pt x="816" y="957"/>
                  </a:lnTo>
                  <a:lnTo>
                    <a:pt x="816" y="38"/>
                  </a:lnTo>
                  <a:lnTo>
                    <a:pt x="427" y="38"/>
                  </a:lnTo>
                  <a:lnTo>
                    <a:pt x="427" y="0"/>
                  </a:lnTo>
                  <a:close/>
                  <a:moveTo>
                    <a:pt x="19" y="0"/>
                  </a:moveTo>
                  <a:lnTo>
                    <a:pt x="427" y="0"/>
                  </a:lnTo>
                  <a:lnTo>
                    <a:pt x="427" y="38"/>
                  </a:lnTo>
                  <a:lnTo>
                    <a:pt x="38" y="38"/>
                  </a:lnTo>
                  <a:lnTo>
                    <a:pt x="38" y="957"/>
                  </a:lnTo>
                  <a:lnTo>
                    <a:pt x="427" y="957"/>
                  </a:lnTo>
                  <a:lnTo>
                    <a:pt x="427" y="992"/>
                  </a:lnTo>
                  <a:lnTo>
                    <a:pt x="19" y="992"/>
                  </a:lnTo>
                  <a:lnTo>
                    <a:pt x="0" y="992"/>
                  </a:lnTo>
                  <a:lnTo>
                    <a:pt x="0" y="976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5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F1F994D7-063D-47E7-A376-8E6B53DD7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986"/>
              <a:ext cx="92" cy="109"/>
            </a:xfrm>
            <a:custGeom>
              <a:avLst/>
              <a:gdLst>
                <a:gd name="T0" fmla="*/ 92 w 92"/>
                <a:gd name="T1" fmla="*/ 0 h 109"/>
                <a:gd name="T2" fmla="*/ 0 w 92"/>
                <a:gd name="T3" fmla="*/ 109 h 109"/>
                <a:gd name="T4" fmla="*/ 92 w 92"/>
                <a:gd name="T5" fmla="*/ 109 h 109"/>
                <a:gd name="T6" fmla="*/ 92 w 9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09">
                  <a:moveTo>
                    <a:pt x="92" y="0"/>
                  </a:moveTo>
                  <a:lnTo>
                    <a:pt x="0" y="109"/>
                  </a:lnTo>
                  <a:lnTo>
                    <a:pt x="92" y="109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A8B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F30692E8-D7C4-4503-B78A-090037502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3" y="1979"/>
              <a:ext cx="109" cy="116"/>
            </a:xfrm>
            <a:custGeom>
              <a:avLst/>
              <a:gdLst>
                <a:gd name="T0" fmla="*/ 46 w 46"/>
                <a:gd name="T1" fmla="*/ 3 h 49"/>
                <a:gd name="T2" fmla="*/ 7 w 46"/>
                <a:gd name="T3" fmla="*/ 49 h 49"/>
                <a:gd name="T4" fmla="*/ 0 w 46"/>
                <a:gd name="T5" fmla="*/ 0 h 49"/>
                <a:gd name="T6" fmla="*/ 46 w 46"/>
                <a:gd name="T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3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11" y="32"/>
                    <a:pt x="10" y="16"/>
                    <a:pt x="0" y="0"/>
                  </a:cubicBezTo>
                  <a:cubicBezTo>
                    <a:pt x="14" y="10"/>
                    <a:pt x="30" y="10"/>
                    <a:pt x="46" y="3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6D272998-8F86-4AEF-AF02-CFD29F5CA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" y="2630"/>
              <a:ext cx="140" cy="121"/>
            </a:xfrm>
            <a:custGeom>
              <a:avLst/>
              <a:gdLst>
                <a:gd name="T0" fmla="*/ 5 w 59"/>
                <a:gd name="T1" fmla="*/ 2 h 51"/>
                <a:gd name="T2" fmla="*/ 1 w 59"/>
                <a:gd name="T3" fmla="*/ 25 h 51"/>
                <a:gd name="T4" fmla="*/ 4 w 59"/>
                <a:gd name="T5" fmla="*/ 34 h 51"/>
                <a:gd name="T6" fmla="*/ 9 w 59"/>
                <a:gd name="T7" fmla="*/ 34 h 51"/>
                <a:gd name="T8" fmla="*/ 20 w 59"/>
                <a:gd name="T9" fmla="*/ 43 h 51"/>
                <a:gd name="T10" fmla="*/ 41 w 59"/>
                <a:gd name="T11" fmla="*/ 50 h 51"/>
                <a:gd name="T12" fmla="*/ 59 w 59"/>
                <a:gd name="T13" fmla="*/ 43 h 51"/>
                <a:gd name="T14" fmla="*/ 49 w 59"/>
                <a:gd name="T15" fmla="*/ 28 h 51"/>
                <a:gd name="T16" fmla="*/ 33 w 59"/>
                <a:gd name="T17" fmla="*/ 6 h 51"/>
                <a:gd name="T18" fmla="*/ 21 w 59"/>
                <a:gd name="T19" fmla="*/ 4 h 51"/>
                <a:gd name="T20" fmla="*/ 11 w 59"/>
                <a:gd name="T21" fmla="*/ 12 h 51"/>
                <a:gd name="T22" fmla="*/ 5 w 59"/>
                <a:gd name="T2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1">
                  <a:moveTo>
                    <a:pt x="5" y="2"/>
                  </a:moveTo>
                  <a:cubicBezTo>
                    <a:pt x="2" y="6"/>
                    <a:pt x="0" y="18"/>
                    <a:pt x="1" y="25"/>
                  </a:cubicBezTo>
                  <a:cubicBezTo>
                    <a:pt x="1" y="31"/>
                    <a:pt x="1" y="32"/>
                    <a:pt x="4" y="34"/>
                  </a:cubicBezTo>
                  <a:cubicBezTo>
                    <a:pt x="7" y="36"/>
                    <a:pt x="8" y="36"/>
                    <a:pt x="9" y="34"/>
                  </a:cubicBezTo>
                  <a:cubicBezTo>
                    <a:pt x="10" y="33"/>
                    <a:pt x="17" y="41"/>
                    <a:pt x="20" y="43"/>
                  </a:cubicBezTo>
                  <a:cubicBezTo>
                    <a:pt x="23" y="45"/>
                    <a:pt x="31" y="50"/>
                    <a:pt x="41" y="50"/>
                  </a:cubicBezTo>
                  <a:cubicBezTo>
                    <a:pt x="50" y="51"/>
                    <a:pt x="59" y="49"/>
                    <a:pt x="59" y="43"/>
                  </a:cubicBezTo>
                  <a:cubicBezTo>
                    <a:pt x="59" y="37"/>
                    <a:pt x="56" y="34"/>
                    <a:pt x="49" y="28"/>
                  </a:cubicBezTo>
                  <a:cubicBezTo>
                    <a:pt x="42" y="22"/>
                    <a:pt x="35" y="11"/>
                    <a:pt x="33" y="6"/>
                  </a:cubicBezTo>
                  <a:cubicBezTo>
                    <a:pt x="31" y="1"/>
                    <a:pt x="24" y="2"/>
                    <a:pt x="21" y="4"/>
                  </a:cubicBezTo>
                  <a:cubicBezTo>
                    <a:pt x="18" y="5"/>
                    <a:pt x="15" y="15"/>
                    <a:pt x="11" y="12"/>
                  </a:cubicBezTo>
                  <a:cubicBezTo>
                    <a:pt x="7" y="8"/>
                    <a:pt x="6" y="0"/>
                    <a:pt x="5" y="2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BA46B5FE-AB8F-4504-9C41-BAED5157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2630"/>
              <a:ext cx="161" cy="114"/>
            </a:xfrm>
            <a:custGeom>
              <a:avLst/>
              <a:gdLst>
                <a:gd name="T0" fmla="*/ 6 w 68"/>
                <a:gd name="T1" fmla="*/ 2 h 48"/>
                <a:gd name="T2" fmla="*/ 1 w 68"/>
                <a:gd name="T3" fmla="*/ 24 h 48"/>
                <a:gd name="T4" fmla="*/ 5 w 68"/>
                <a:gd name="T5" fmla="*/ 33 h 48"/>
                <a:gd name="T6" fmla="*/ 11 w 68"/>
                <a:gd name="T7" fmla="*/ 33 h 48"/>
                <a:gd name="T8" fmla="*/ 23 w 68"/>
                <a:gd name="T9" fmla="*/ 41 h 48"/>
                <a:gd name="T10" fmla="*/ 47 w 68"/>
                <a:gd name="T11" fmla="*/ 48 h 48"/>
                <a:gd name="T12" fmla="*/ 68 w 68"/>
                <a:gd name="T13" fmla="*/ 41 h 48"/>
                <a:gd name="T14" fmla="*/ 56 w 68"/>
                <a:gd name="T15" fmla="*/ 27 h 48"/>
                <a:gd name="T16" fmla="*/ 38 w 68"/>
                <a:gd name="T17" fmla="*/ 6 h 48"/>
                <a:gd name="T18" fmla="*/ 25 w 68"/>
                <a:gd name="T19" fmla="*/ 4 h 48"/>
                <a:gd name="T20" fmla="*/ 13 w 68"/>
                <a:gd name="T21" fmla="*/ 11 h 48"/>
                <a:gd name="T22" fmla="*/ 6 w 68"/>
                <a:gd name="T2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48">
                  <a:moveTo>
                    <a:pt x="6" y="2"/>
                  </a:moveTo>
                  <a:cubicBezTo>
                    <a:pt x="3" y="6"/>
                    <a:pt x="0" y="18"/>
                    <a:pt x="1" y="24"/>
                  </a:cubicBezTo>
                  <a:cubicBezTo>
                    <a:pt x="2" y="30"/>
                    <a:pt x="2" y="31"/>
                    <a:pt x="5" y="33"/>
                  </a:cubicBezTo>
                  <a:cubicBezTo>
                    <a:pt x="9" y="34"/>
                    <a:pt x="10" y="35"/>
                    <a:pt x="11" y="33"/>
                  </a:cubicBezTo>
                  <a:cubicBezTo>
                    <a:pt x="12" y="31"/>
                    <a:pt x="20" y="39"/>
                    <a:pt x="23" y="41"/>
                  </a:cubicBezTo>
                  <a:cubicBezTo>
                    <a:pt x="27" y="43"/>
                    <a:pt x="36" y="48"/>
                    <a:pt x="47" y="48"/>
                  </a:cubicBezTo>
                  <a:cubicBezTo>
                    <a:pt x="58" y="48"/>
                    <a:pt x="68" y="47"/>
                    <a:pt x="68" y="41"/>
                  </a:cubicBezTo>
                  <a:cubicBezTo>
                    <a:pt x="68" y="35"/>
                    <a:pt x="64" y="32"/>
                    <a:pt x="56" y="27"/>
                  </a:cubicBezTo>
                  <a:cubicBezTo>
                    <a:pt x="48" y="21"/>
                    <a:pt x="41" y="11"/>
                    <a:pt x="38" y="6"/>
                  </a:cubicBezTo>
                  <a:cubicBezTo>
                    <a:pt x="36" y="1"/>
                    <a:pt x="28" y="2"/>
                    <a:pt x="25" y="4"/>
                  </a:cubicBezTo>
                  <a:cubicBezTo>
                    <a:pt x="21" y="5"/>
                    <a:pt x="18" y="14"/>
                    <a:pt x="13" y="11"/>
                  </a:cubicBezTo>
                  <a:cubicBezTo>
                    <a:pt x="8" y="8"/>
                    <a:pt x="7" y="0"/>
                    <a:pt x="6" y="2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3BE1FD3B-E396-434B-BDE5-4F7F3B84D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" y="2090"/>
              <a:ext cx="109" cy="576"/>
            </a:xfrm>
            <a:custGeom>
              <a:avLst/>
              <a:gdLst>
                <a:gd name="T0" fmla="*/ 8 w 46"/>
                <a:gd name="T1" fmla="*/ 0 h 243"/>
                <a:gd name="T2" fmla="*/ 38 w 46"/>
                <a:gd name="T3" fmla="*/ 0 h 243"/>
                <a:gd name="T4" fmla="*/ 46 w 46"/>
                <a:gd name="T5" fmla="*/ 8 h 243"/>
                <a:gd name="T6" fmla="*/ 46 w 46"/>
                <a:gd name="T7" fmla="*/ 235 h 243"/>
                <a:gd name="T8" fmla="*/ 38 w 46"/>
                <a:gd name="T9" fmla="*/ 243 h 243"/>
                <a:gd name="T10" fmla="*/ 8 w 46"/>
                <a:gd name="T11" fmla="*/ 243 h 243"/>
                <a:gd name="T12" fmla="*/ 0 w 46"/>
                <a:gd name="T13" fmla="*/ 235 h 243"/>
                <a:gd name="T14" fmla="*/ 0 w 46"/>
                <a:gd name="T15" fmla="*/ 8 h 243"/>
                <a:gd name="T16" fmla="*/ 8 w 46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43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6" y="4"/>
                    <a:pt x="46" y="8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39"/>
                    <a:pt x="43" y="243"/>
                    <a:pt x="38" y="243"/>
                  </a:cubicBezTo>
                  <a:cubicBezTo>
                    <a:pt x="8" y="243"/>
                    <a:pt x="8" y="243"/>
                    <a:pt x="8" y="243"/>
                  </a:cubicBezTo>
                  <a:cubicBezTo>
                    <a:pt x="3" y="243"/>
                    <a:pt x="0" y="239"/>
                    <a:pt x="0" y="2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EFDCDE0B-38CA-4DD7-99E7-D09C1140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1972"/>
              <a:ext cx="109" cy="694"/>
            </a:xfrm>
            <a:custGeom>
              <a:avLst/>
              <a:gdLst>
                <a:gd name="T0" fmla="*/ 8 w 46"/>
                <a:gd name="T1" fmla="*/ 0 h 293"/>
                <a:gd name="T2" fmla="*/ 38 w 46"/>
                <a:gd name="T3" fmla="*/ 0 h 293"/>
                <a:gd name="T4" fmla="*/ 46 w 46"/>
                <a:gd name="T5" fmla="*/ 8 h 293"/>
                <a:gd name="T6" fmla="*/ 46 w 46"/>
                <a:gd name="T7" fmla="*/ 285 h 293"/>
                <a:gd name="T8" fmla="*/ 38 w 46"/>
                <a:gd name="T9" fmla="*/ 293 h 293"/>
                <a:gd name="T10" fmla="*/ 8 w 46"/>
                <a:gd name="T11" fmla="*/ 293 h 293"/>
                <a:gd name="T12" fmla="*/ 0 w 46"/>
                <a:gd name="T13" fmla="*/ 285 h 293"/>
                <a:gd name="T14" fmla="*/ 0 w 46"/>
                <a:gd name="T15" fmla="*/ 8 h 293"/>
                <a:gd name="T16" fmla="*/ 8 w 46"/>
                <a:gd name="T17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93">
                  <a:moveTo>
                    <a:pt x="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285"/>
                    <a:pt x="46" y="285"/>
                    <a:pt x="46" y="285"/>
                  </a:cubicBezTo>
                  <a:cubicBezTo>
                    <a:pt x="46" y="289"/>
                    <a:pt x="42" y="293"/>
                    <a:pt x="38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3" y="293"/>
                    <a:pt x="0" y="289"/>
                    <a:pt x="0" y="2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C20CC7BA-2505-4741-982C-B6D885349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2043"/>
              <a:ext cx="74" cy="83"/>
            </a:xfrm>
            <a:custGeom>
              <a:avLst/>
              <a:gdLst>
                <a:gd name="T0" fmla="*/ 0 w 74"/>
                <a:gd name="T1" fmla="*/ 61 h 83"/>
                <a:gd name="T2" fmla="*/ 45 w 74"/>
                <a:gd name="T3" fmla="*/ 83 h 83"/>
                <a:gd name="T4" fmla="*/ 74 w 74"/>
                <a:gd name="T5" fmla="*/ 21 h 83"/>
                <a:gd name="T6" fmla="*/ 31 w 74"/>
                <a:gd name="T7" fmla="*/ 0 h 83"/>
                <a:gd name="T8" fmla="*/ 0 w 74"/>
                <a:gd name="T9" fmla="*/ 6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3">
                  <a:moveTo>
                    <a:pt x="0" y="61"/>
                  </a:moveTo>
                  <a:lnTo>
                    <a:pt x="45" y="83"/>
                  </a:lnTo>
                  <a:lnTo>
                    <a:pt x="74" y="21"/>
                  </a:ln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2D3E067-906D-4971-BBB3-617591FE1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7" y="2064"/>
              <a:ext cx="76" cy="97"/>
            </a:xfrm>
            <a:custGeom>
              <a:avLst/>
              <a:gdLst>
                <a:gd name="T0" fmla="*/ 32 w 32"/>
                <a:gd name="T1" fmla="*/ 5 h 41"/>
                <a:gd name="T2" fmla="*/ 13 w 32"/>
                <a:gd name="T3" fmla="*/ 0 h 41"/>
                <a:gd name="T4" fmla="*/ 10 w 32"/>
                <a:gd name="T5" fmla="*/ 15 h 41"/>
                <a:gd name="T6" fmla="*/ 0 w 32"/>
                <a:gd name="T7" fmla="*/ 30 h 41"/>
                <a:gd name="T8" fmla="*/ 21 w 32"/>
                <a:gd name="T9" fmla="*/ 41 h 41"/>
                <a:gd name="T10" fmla="*/ 32 w 32"/>
                <a:gd name="T11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1">
                  <a:moveTo>
                    <a:pt x="32" y="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3"/>
                    <a:pt x="22" y="29"/>
                    <a:pt x="21" y="41"/>
                  </a:cubicBezTo>
                  <a:lnTo>
                    <a:pt x="32" y="5"/>
                  </a:ln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B1A9E139-C98A-49CF-8238-3E56F7003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" y="2066"/>
              <a:ext cx="87" cy="135"/>
            </a:xfrm>
            <a:custGeom>
              <a:avLst/>
              <a:gdLst>
                <a:gd name="T0" fmla="*/ 2 w 37"/>
                <a:gd name="T1" fmla="*/ 34 h 57"/>
                <a:gd name="T2" fmla="*/ 15 w 37"/>
                <a:gd name="T3" fmla="*/ 7 h 57"/>
                <a:gd name="T4" fmla="*/ 21 w 37"/>
                <a:gd name="T5" fmla="*/ 5 h 57"/>
                <a:gd name="T6" fmla="*/ 21 w 37"/>
                <a:gd name="T7" fmla="*/ 5 h 57"/>
                <a:gd name="T8" fmla="*/ 21 w 37"/>
                <a:gd name="T9" fmla="*/ 5 h 57"/>
                <a:gd name="T10" fmla="*/ 22 w 37"/>
                <a:gd name="T11" fmla="*/ 3 h 57"/>
                <a:gd name="T12" fmla="*/ 28 w 37"/>
                <a:gd name="T13" fmla="*/ 1 h 57"/>
                <a:gd name="T14" fmla="*/ 28 w 37"/>
                <a:gd name="T15" fmla="*/ 1 h 57"/>
                <a:gd name="T16" fmla="*/ 31 w 37"/>
                <a:gd name="T17" fmla="*/ 5 h 57"/>
                <a:gd name="T18" fmla="*/ 34 w 37"/>
                <a:gd name="T19" fmla="*/ 5 h 57"/>
                <a:gd name="T20" fmla="*/ 34 w 37"/>
                <a:gd name="T21" fmla="*/ 5 h 57"/>
                <a:gd name="T22" fmla="*/ 36 w 37"/>
                <a:gd name="T23" fmla="*/ 12 h 57"/>
                <a:gd name="T24" fmla="*/ 20 w 37"/>
                <a:gd name="T25" fmla="*/ 41 h 57"/>
                <a:gd name="T26" fmla="*/ 15 w 37"/>
                <a:gd name="T27" fmla="*/ 54 h 57"/>
                <a:gd name="T28" fmla="*/ 9 w 37"/>
                <a:gd name="T29" fmla="*/ 56 h 57"/>
                <a:gd name="T30" fmla="*/ 9 w 37"/>
                <a:gd name="T31" fmla="*/ 56 h 57"/>
                <a:gd name="T32" fmla="*/ 8 w 37"/>
                <a:gd name="T33" fmla="*/ 49 h 57"/>
                <a:gd name="T34" fmla="*/ 2 w 37"/>
                <a:gd name="T35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57">
                  <a:moveTo>
                    <a:pt x="2" y="34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5"/>
                    <a:pt x="18" y="4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6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6"/>
                    <a:pt x="37" y="9"/>
                    <a:pt x="36" y="1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6"/>
                    <a:pt x="11" y="57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7" y="55"/>
                    <a:pt x="7" y="51"/>
                    <a:pt x="8" y="49"/>
                  </a:cubicBezTo>
                  <a:cubicBezTo>
                    <a:pt x="7" y="47"/>
                    <a:pt x="0" y="40"/>
                    <a:pt x="2" y="34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220AD773-8AA0-4347-B758-26FF5D514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" y="2159"/>
              <a:ext cx="29" cy="78"/>
            </a:xfrm>
            <a:custGeom>
              <a:avLst/>
              <a:gdLst>
                <a:gd name="T0" fmla="*/ 3 w 12"/>
                <a:gd name="T1" fmla="*/ 33 h 33"/>
                <a:gd name="T2" fmla="*/ 3 w 12"/>
                <a:gd name="T3" fmla="*/ 33 h 33"/>
                <a:gd name="T4" fmla="*/ 0 w 12"/>
                <a:gd name="T5" fmla="*/ 29 h 33"/>
                <a:gd name="T6" fmla="*/ 5 w 12"/>
                <a:gd name="T7" fmla="*/ 1 h 33"/>
                <a:gd name="T8" fmla="*/ 5 w 12"/>
                <a:gd name="T9" fmla="*/ 0 h 33"/>
                <a:gd name="T10" fmla="*/ 12 w 12"/>
                <a:gd name="T11" fmla="*/ 5 h 33"/>
                <a:gd name="T12" fmla="*/ 6 w 12"/>
                <a:gd name="T13" fmla="*/ 30 h 33"/>
                <a:gd name="T14" fmla="*/ 3 w 12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3"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32"/>
                    <a:pt x="0" y="31"/>
                    <a:pt x="0" y="29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2"/>
                    <a:pt x="4" y="33"/>
                    <a:pt x="3" y="33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7FAF72EC-C254-4442-8B3D-8C5AADA6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2085"/>
              <a:ext cx="48" cy="107"/>
            </a:xfrm>
            <a:custGeom>
              <a:avLst/>
              <a:gdLst>
                <a:gd name="T0" fmla="*/ 14 w 20"/>
                <a:gd name="T1" fmla="*/ 45 h 45"/>
                <a:gd name="T2" fmla="*/ 14 w 20"/>
                <a:gd name="T3" fmla="*/ 45 h 45"/>
                <a:gd name="T4" fmla="*/ 10 w 20"/>
                <a:gd name="T5" fmla="*/ 41 h 45"/>
                <a:gd name="T6" fmla="*/ 11 w 20"/>
                <a:gd name="T7" fmla="*/ 30 h 45"/>
                <a:gd name="T8" fmla="*/ 6 w 20"/>
                <a:gd name="T9" fmla="*/ 31 h 45"/>
                <a:gd name="T10" fmla="*/ 0 w 20"/>
                <a:gd name="T11" fmla="*/ 8 h 45"/>
                <a:gd name="T12" fmla="*/ 11 w 20"/>
                <a:gd name="T13" fmla="*/ 0 h 45"/>
                <a:gd name="T14" fmla="*/ 16 w 20"/>
                <a:gd name="T15" fmla="*/ 10 h 45"/>
                <a:gd name="T16" fmla="*/ 20 w 20"/>
                <a:gd name="T17" fmla="*/ 19 h 45"/>
                <a:gd name="T18" fmla="*/ 18 w 20"/>
                <a:gd name="T19" fmla="*/ 42 h 45"/>
                <a:gd name="T20" fmla="*/ 14 w 20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5">
                  <a:moveTo>
                    <a:pt x="14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2" y="45"/>
                    <a:pt x="10" y="43"/>
                    <a:pt x="10" y="4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6"/>
                    <a:pt x="8" y="27"/>
                    <a:pt x="6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11"/>
                    <a:pt x="20" y="16"/>
                    <a:pt x="20" y="19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7" y="44"/>
                    <a:pt x="16" y="45"/>
                    <a:pt x="14" y="45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8CE4BC40-8FC0-4353-ABEF-A44D71011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2147"/>
              <a:ext cx="23" cy="76"/>
            </a:xfrm>
            <a:custGeom>
              <a:avLst/>
              <a:gdLst>
                <a:gd name="T0" fmla="*/ 7 w 10"/>
                <a:gd name="T1" fmla="*/ 32 h 32"/>
                <a:gd name="T2" fmla="*/ 7 w 10"/>
                <a:gd name="T3" fmla="*/ 32 h 32"/>
                <a:gd name="T4" fmla="*/ 3 w 10"/>
                <a:gd name="T5" fmla="*/ 29 h 32"/>
                <a:gd name="T6" fmla="*/ 1 w 10"/>
                <a:gd name="T7" fmla="*/ 1 h 32"/>
                <a:gd name="T8" fmla="*/ 0 w 10"/>
                <a:gd name="T9" fmla="*/ 0 h 32"/>
                <a:gd name="T10" fmla="*/ 8 w 10"/>
                <a:gd name="T11" fmla="*/ 3 h 32"/>
                <a:gd name="T12" fmla="*/ 10 w 10"/>
                <a:gd name="T13" fmla="*/ 28 h 32"/>
                <a:gd name="T14" fmla="*/ 7 w 1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2">
                  <a:moveTo>
                    <a:pt x="7" y="32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5" y="32"/>
                    <a:pt x="4" y="31"/>
                    <a:pt x="3" y="29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30"/>
                    <a:pt x="9" y="32"/>
                    <a:pt x="7" y="32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24DB7262-B6A8-4B82-BA7F-60DC7E46C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" y="2159"/>
              <a:ext cx="38" cy="66"/>
            </a:xfrm>
            <a:custGeom>
              <a:avLst/>
              <a:gdLst>
                <a:gd name="T0" fmla="*/ 13 w 16"/>
                <a:gd name="T1" fmla="*/ 27 h 28"/>
                <a:gd name="T2" fmla="*/ 13 w 16"/>
                <a:gd name="T3" fmla="*/ 27 h 28"/>
                <a:gd name="T4" fmla="*/ 9 w 16"/>
                <a:gd name="T5" fmla="*/ 26 h 28"/>
                <a:gd name="T6" fmla="*/ 0 w 16"/>
                <a:gd name="T7" fmla="*/ 0 h 28"/>
                <a:gd name="T8" fmla="*/ 7 w 16"/>
                <a:gd name="T9" fmla="*/ 4 h 28"/>
                <a:gd name="T10" fmla="*/ 15 w 16"/>
                <a:gd name="T11" fmla="*/ 23 h 28"/>
                <a:gd name="T12" fmla="*/ 13 w 16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8"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1" y="28"/>
                    <a:pt x="9" y="27"/>
                    <a:pt x="9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5" y="27"/>
                    <a:pt x="13" y="2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2FA3D795-F504-4FE4-B116-F7CA58E36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2095"/>
              <a:ext cx="83" cy="38"/>
            </a:xfrm>
            <a:custGeom>
              <a:avLst/>
              <a:gdLst>
                <a:gd name="T0" fmla="*/ 0 w 83"/>
                <a:gd name="T1" fmla="*/ 19 h 38"/>
                <a:gd name="T2" fmla="*/ 78 w 83"/>
                <a:gd name="T3" fmla="*/ 38 h 38"/>
                <a:gd name="T4" fmla="*/ 83 w 83"/>
                <a:gd name="T5" fmla="*/ 19 h 38"/>
                <a:gd name="T6" fmla="*/ 5 w 83"/>
                <a:gd name="T7" fmla="*/ 0 h 38"/>
                <a:gd name="T8" fmla="*/ 0 w 83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38">
                  <a:moveTo>
                    <a:pt x="0" y="19"/>
                  </a:moveTo>
                  <a:lnTo>
                    <a:pt x="78" y="38"/>
                  </a:lnTo>
                  <a:lnTo>
                    <a:pt x="83" y="19"/>
                  </a:lnTo>
                  <a:lnTo>
                    <a:pt x="5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45">
              <a:extLst>
                <a:ext uri="{FF2B5EF4-FFF2-40B4-BE49-F238E27FC236}">
                  <a16:creationId xmlns:a16="http://schemas.microsoft.com/office/drawing/2014/main" id="{1C35E718-43BA-4330-8530-B88ED6A24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" y="1687"/>
              <a:ext cx="176" cy="432"/>
            </a:xfrm>
            <a:custGeom>
              <a:avLst/>
              <a:gdLst>
                <a:gd name="T0" fmla="*/ 74 w 74"/>
                <a:gd name="T1" fmla="*/ 25 h 182"/>
                <a:gd name="T2" fmla="*/ 52 w 74"/>
                <a:gd name="T3" fmla="*/ 0 h 182"/>
                <a:gd name="T4" fmla="*/ 34 w 74"/>
                <a:gd name="T5" fmla="*/ 30 h 182"/>
                <a:gd name="T6" fmla="*/ 0 w 74"/>
                <a:gd name="T7" fmla="*/ 174 h 182"/>
                <a:gd name="T8" fmla="*/ 0 w 74"/>
                <a:gd name="T9" fmla="*/ 174 h 182"/>
                <a:gd name="T10" fmla="*/ 36 w 74"/>
                <a:gd name="T11" fmla="*/ 182 h 182"/>
                <a:gd name="T12" fmla="*/ 36 w 74"/>
                <a:gd name="T13" fmla="*/ 182 h 182"/>
                <a:gd name="T14" fmla="*/ 74 w 74"/>
                <a:gd name="T15" fmla="*/ 25 h 182"/>
                <a:gd name="T16" fmla="*/ 74 w 74"/>
                <a:gd name="T17" fmla="*/ 2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82">
                  <a:moveTo>
                    <a:pt x="74" y="25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2" y="7"/>
                    <a:pt x="36" y="24"/>
                    <a:pt x="34" y="3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5"/>
                    <a:pt x="74" y="25"/>
                    <a:pt x="74" y="25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46">
              <a:extLst>
                <a:ext uri="{FF2B5EF4-FFF2-40B4-BE49-F238E27FC236}">
                  <a16:creationId xmlns:a16="http://schemas.microsoft.com/office/drawing/2014/main" id="{7BE89028-EEB3-4027-8EDD-F6E36265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1571"/>
              <a:ext cx="33" cy="81"/>
            </a:xfrm>
            <a:custGeom>
              <a:avLst/>
              <a:gdLst>
                <a:gd name="T0" fmla="*/ 33 w 33"/>
                <a:gd name="T1" fmla="*/ 78 h 81"/>
                <a:gd name="T2" fmla="*/ 19 w 33"/>
                <a:gd name="T3" fmla="*/ 0 h 81"/>
                <a:gd name="T4" fmla="*/ 0 w 33"/>
                <a:gd name="T5" fmla="*/ 3 h 81"/>
                <a:gd name="T6" fmla="*/ 14 w 33"/>
                <a:gd name="T7" fmla="*/ 81 h 81"/>
                <a:gd name="T8" fmla="*/ 33 w 33"/>
                <a:gd name="T9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81">
                  <a:moveTo>
                    <a:pt x="33" y="78"/>
                  </a:moveTo>
                  <a:lnTo>
                    <a:pt x="19" y="0"/>
                  </a:lnTo>
                  <a:lnTo>
                    <a:pt x="0" y="3"/>
                  </a:lnTo>
                  <a:lnTo>
                    <a:pt x="14" y="81"/>
                  </a:lnTo>
                  <a:lnTo>
                    <a:pt x="3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47">
              <a:extLst>
                <a:ext uri="{FF2B5EF4-FFF2-40B4-BE49-F238E27FC236}">
                  <a16:creationId xmlns:a16="http://schemas.microsoft.com/office/drawing/2014/main" id="{E2D41CBF-8B51-498F-ACF7-EE16AFF67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569"/>
              <a:ext cx="47" cy="85"/>
            </a:xfrm>
            <a:custGeom>
              <a:avLst/>
              <a:gdLst>
                <a:gd name="T0" fmla="*/ 0 w 47"/>
                <a:gd name="T1" fmla="*/ 7 h 85"/>
                <a:gd name="T2" fmla="*/ 14 w 47"/>
                <a:gd name="T3" fmla="*/ 85 h 85"/>
                <a:gd name="T4" fmla="*/ 47 w 47"/>
                <a:gd name="T5" fmla="*/ 78 h 85"/>
                <a:gd name="T6" fmla="*/ 33 w 47"/>
                <a:gd name="T7" fmla="*/ 0 h 85"/>
                <a:gd name="T8" fmla="*/ 0 w 47"/>
                <a:gd name="T9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5">
                  <a:moveTo>
                    <a:pt x="0" y="7"/>
                  </a:moveTo>
                  <a:lnTo>
                    <a:pt x="14" y="85"/>
                  </a:lnTo>
                  <a:lnTo>
                    <a:pt x="47" y="78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98C5DDB8-8F48-43F6-B589-0DD3CAA9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1611"/>
              <a:ext cx="57" cy="48"/>
            </a:xfrm>
            <a:custGeom>
              <a:avLst/>
              <a:gdLst>
                <a:gd name="T0" fmla="*/ 24 w 24"/>
                <a:gd name="T1" fmla="*/ 7 h 20"/>
                <a:gd name="T2" fmla="*/ 5 w 24"/>
                <a:gd name="T3" fmla="*/ 20 h 20"/>
                <a:gd name="T4" fmla="*/ 0 w 24"/>
                <a:gd name="T5" fmla="*/ 12 h 20"/>
                <a:gd name="T6" fmla="*/ 20 w 24"/>
                <a:gd name="T7" fmla="*/ 0 h 20"/>
                <a:gd name="T8" fmla="*/ 23 w 24"/>
                <a:gd name="T9" fmla="*/ 0 h 20"/>
                <a:gd name="T10" fmla="*/ 24 w 24"/>
                <a:gd name="T1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0">
                  <a:moveTo>
                    <a:pt x="24" y="7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2" y="0"/>
                    <a:pt x="23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DD1A2148-B1F1-4AEC-A5A2-3C64A5EF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1569"/>
              <a:ext cx="393" cy="156"/>
            </a:xfrm>
            <a:custGeom>
              <a:avLst/>
              <a:gdLst>
                <a:gd name="T0" fmla="*/ 7 w 166"/>
                <a:gd name="T1" fmla="*/ 66 h 66"/>
                <a:gd name="T2" fmla="*/ 0 w 166"/>
                <a:gd name="T3" fmla="*/ 30 h 66"/>
                <a:gd name="T4" fmla="*/ 0 w 166"/>
                <a:gd name="T5" fmla="*/ 30 h 66"/>
                <a:gd name="T6" fmla="*/ 159 w 166"/>
                <a:gd name="T7" fmla="*/ 0 h 66"/>
                <a:gd name="T8" fmla="*/ 159 w 166"/>
                <a:gd name="T9" fmla="*/ 0 h 66"/>
                <a:gd name="T10" fmla="*/ 166 w 166"/>
                <a:gd name="T11" fmla="*/ 36 h 66"/>
                <a:gd name="T12" fmla="*/ 166 w 166"/>
                <a:gd name="T13" fmla="*/ 36 h 66"/>
                <a:gd name="T14" fmla="*/ 7 w 166"/>
                <a:gd name="T15" fmla="*/ 66 h 66"/>
                <a:gd name="T16" fmla="*/ 7 w 1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66">
                  <a:moveTo>
                    <a:pt x="7" y="66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6"/>
                    <a:pt x="7" y="66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50">
              <a:extLst>
                <a:ext uri="{FF2B5EF4-FFF2-40B4-BE49-F238E27FC236}">
                  <a16:creationId xmlns:a16="http://schemas.microsoft.com/office/drawing/2014/main" id="{0283A272-3AD6-4C24-AE3E-E74E67C24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1619"/>
              <a:ext cx="327" cy="547"/>
            </a:xfrm>
            <a:custGeom>
              <a:avLst/>
              <a:gdLst>
                <a:gd name="T0" fmla="*/ 135 w 138"/>
                <a:gd name="T1" fmla="*/ 196 h 231"/>
                <a:gd name="T2" fmla="*/ 26 w 138"/>
                <a:gd name="T3" fmla="*/ 220 h 231"/>
                <a:gd name="T4" fmla="*/ 21 w 138"/>
                <a:gd name="T5" fmla="*/ 94 h 231"/>
                <a:gd name="T6" fmla="*/ 5 w 138"/>
                <a:gd name="T7" fmla="*/ 41 h 231"/>
                <a:gd name="T8" fmla="*/ 64 w 138"/>
                <a:gd name="T9" fmla="*/ 0 h 231"/>
                <a:gd name="T10" fmla="*/ 81 w 138"/>
                <a:gd name="T11" fmla="*/ 7 h 231"/>
                <a:gd name="T12" fmla="*/ 97 w 138"/>
                <a:gd name="T13" fmla="*/ 0 h 231"/>
                <a:gd name="T14" fmla="*/ 126 w 138"/>
                <a:gd name="T15" fmla="*/ 5 h 231"/>
                <a:gd name="T16" fmla="*/ 138 w 138"/>
                <a:gd name="T17" fmla="*/ 41 h 231"/>
                <a:gd name="T18" fmla="*/ 135 w 138"/>
                <a:gd name="T19" fmla="*/ 19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231">
                  <a:moveTo>
                    <a:pt x="135" y="196"/>
                  </a:moveTo>
                  <a:cubicBezTo>
                    <a:pt x="105" y="217"/>
                    <a:pt x="63" y="231"/>
                    <a:pt x="26" y="22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0" y="74"/>
                    <a:pt x="0" y="51"/>
                    <a:pt x="5" y="41"/>
                  </a:cubicBezTo>
                  <a:cubicBezTo>
                    <a:pt x="14" y="23"/>
                    <a:pt x="52" y="11"/>
                    <a:pt x="64" y="0"/>
                  </a:cubicBezTo>
                  <a:cubicBezTo>
                    <a:pt x="69" y="4"/>
                    <a:pt x="75" y="7"/>
                    <a:pt x="81" y="7"/>
                  </a:cubicBezTo>
                  <a:cubicBezTo>
                    <a:pt x="86" y="7"/>
                    <a:pt x="92" y="4"/>
                    <a:pt x="97" y="0"/>
                  </a:cubicBezTo>
                  <a:cubicBezTo>
                    <a:pt x="106" y="8"/>
                    <a:pt x="119" y="7"/>
                    <a:pt x="126" y="5"/>
                  </a:cubicBezTo>
                  <a:cubicBezTo>
                    <a:pt x="121" y="29"/>
                    <a:pt x="138" y="32"/>
                    <a:pt x="138" y="41"/>
                  </a:cubicBezTo>
                  <a:lnTo>
                    <a:pt x="135" y="196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51">
              <a:extLst>
                <a:ext uri="{FF2B5EF4-FFF2-40B4-BE49-F238E27FC236}">
                  <a16:creationId xmlns:a16="http://schemas.microsoft.com/office/drawing/2014/main" id="{1CB28468-9F26-48D0-8FC4-8DFF0845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623"/>
              <a:ext cx="149" cy="266"/>
            </a:xfrm>
            <a:custGeom>
              <a:avLst/>
              <a:gdLst>
                <a:gd name="T0" fmla="*/ 0 w 149"/>
                <a:gd name="T1" fmla="*/ 19 h 266"/>
                <a:gd name="T2" fmla="*/ 9 w 149"/>
                <a:gd name="T3" fmla="*/ 95 h 266"/>
                <a:gd name="T4" fmla="*/ 76 w 149"/>
                <a:gd name="T5" fmla="*/ 266 h 266"/>
                <a:gd name="T6" fmla="*/ 140 w 149"/>
                <a:gd name="T7" fmla="*/ 95 h 266"/>
                <a:gd name="T8" fmla="*/ 149 w 149"/>
                <a:gd name="T9" fmla="*/ 19 h 266"/>
                <a:gd name="T10" fmla="*/ 118 w 149"/>
                <a:gd name="T11" fmla="*/ 0 h 266"/>
                <a:gd name="T12" fmla="*/ 33 w 149"/>
                <a:gd name="T13" fmla="*/ 0 h 266"/>
                <a:gd name="T14" fmla="*/ 0 w 149"/>
                <a:gd name="T15" fmla="*/ 1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266">
                  <a:moveTo>
                    <a:pt x="0" y="19"/>
                  </a:moveTo>
                  <a:lnTo>
                    <a:pt x="9" y="95"/>
                  </a:lnTo>
                  <a:lnTo>
                    <a:pt x="76" y="266"/>
                  </a:lnTo>
                  <a:lnTo>
                    <a:pt x="140" y="95"/>
                  </a:lnTo>
                  <a:lnTo>
                    <a:pt x="149" y="19"/>
                  </a:lnTo>
                  <a:lnTo>
                    <a:pt x="118" y="0"/>
                  </a:lnTo>
                  <a:lnTo>
                    <a:pt x="3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52">
              <a:extLst>
                <a:ext uri="{FF2B5EF4-FFF2-40B4-BE49-F238E27FC236}">
                  <a16:creationId xmlns:a16="http://schemas.microsoft.com/office/drawing/2014/main" id="{1B17C866-037B-4EFF-B6C7-872F5CC2C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1635"/>
              <a:ext cx="102" cy="254"/>
            </a:xfrm>
            <a:custGeom>
              <a:avLst/>
              <a:gdLst>
                <a:gd name="T0" fmla="*/ 38 w 102"/>
                <a:gd name="T1" fmla="*/ 0 h 254"/>
                <a:gd name="T2" fmla="*/ 102 w 102"/>
                <a:gd name="T3" fmla="*/ 254 h 254"/>
                <a:gd name="T4" fmla="*/ 14 w 102"/>
                <a:gd name="T5" fmla="*/ 114 h 254"/>
                <a:gd name="T6" fmla="*/ 23 w 102"/>
                <a:gd name="T7" fmla="*/ 90 h 254"/>
                <a:gd name="T8" fmla="*/ 0 w 102"/>
                <a:gd name="T9" fmla="*/ 69 h 254"/>
                <a:gd name="T10" fmla="*/ 26 w 102"/>
                <a:gd name="T11" fmla="*/ 7 h 254"/>
                <a:gd name="T12" fmla="*/ 38 w 102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54">
                  <a:moveTo>
                    <a:pt x="38" y="0"/>
                  </a:moveTo>
                  <a:lnTo>
                    <a:pt x="102" y="254"/>
                  </a:lnTo>
                  <a:lnTo>
                    <a:pt x="14" y="114"/>
                  </a:lnTo>
                  <a:lnTo>
                    <a:pt x="23" y="90"/>
                  </a:lnTo>
                  <a:lnTo>
                    <a:pt x="0" y="69"/>
                  </a:lnTo>
                  <a:lnTo>
                    <a:pt x="26" y="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53">
              <a:extLst>
                <a:ext uri="{FF2B5EF4-FFF2-40B4-BE49-F238E27FC236}">
                  <a16:creationId xmlns:a16="http://schemas.microsoft.com/office/drawing/2014/main" id="{32AC784C-B7D2-4AD5-B1FB-F5CE45F0E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" y="1730"/>
              <a:ext cx="43" cy="159"/>
            </a:xfrm>
            <a:custGeom>
              <a:avLst/>
              <a:gdLst>
                <a:gd name="T0" fmla="*/ 10 w 43"/>
                <a:gd name="T1" fmla="*/ 0 h 159"/>
                <a:gd name="T2" fmla="*/ 31 w 43"/>
                <a:gd name="T3" fmla="*/ 0 h 159"/>
                <a:gd name="T4" fmla="*/ 43 w 43"/>
                <a:gd name="T5" fmla="*/ 107 h 159"/>
                <a:gd name="T6" fmla="*/ 22 w 43"/>
                <a:gd name="T7" fmla="*/ 159 h 159"/>
                <a:gd name="T8" fmla="*/ 0 w 43"/>
                <a:gd name="T9" fmla="*/ 107 h 159"/>
                <a:gd name="T10" fmla="*/ 10 w 43"/>
                <a:gd name="T1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59">
                  <a:moveTo>
                    <a:pt x="10" y="0"/>
                  </a:moveTo>
                  <a:lnTo>
                    <a:pt x="31" y="0"/>
                  </a:lnTo>
                  <a:lnTo>
                    <a:pt x="43" y="107"/>
                  </a:lnTo>
                  <a:lnTo>
                    <a:pt x="22" y="159"/>
                  </a:lnTo>
                  <a:lnTo>
                    <a:pt x="0" y="10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54">
              <a:extLst>
                <a:ext uri="{FF2B5EF4-FFF2-40B4-BE49-F238E27FC236}">
                  <a16:creationId xmlns:a16="http://schemas.microsoft.com/office/drawing/2014/main" id="{D9B1D633-B17B-403C-BCCF-2875A2DB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0" y="1635"/>
              <a:ext cx="93" cy="254"/>
            </a:xfrm>
            <a:custGeom>
              <a:avLst/>
              <a:gdLst>
                <a:gd name="T0" fmla="*/ 29 w 93"/>
                <a:gd name="T1" fmla="*/ 0 h 254"/>
                <a:gd name="T2" fmla="*/ 93 w 93"/>
                <a:gd name="T3" fmla="*/ 254 h 254"/>
                <a:gd name="T4" fmla="*/ 12 w 93"/>
                <a:gd name="T5" fmla="*/ 102 h 254"/>
                <a:gd name="T6" fmla="*/ 26 w 93"/>
                <a:gd name="T7" fmla="*/ 83 h 254"/>
                <a:gd name="T8" fmla="*/ 0 w 93"/>
                <a:gd name="T9" fmla="*/ 64 h 254"/>
                <a:gd name="T10" fmla="*/ 17 w 93"/>
                <a:gd name="T11" fmla="*/ 7 h 254"/>
                <a:gd name="T12" fmla="*/ 29 w 93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54">
                  <a:moveTo>
                    <a:pt x="29" y="0"/>
                  </a:moveTo>
                  <a:lnTo>
                    <a:pt x="93" y="254"/>
                  </a:lnTo>
                  <a:lnTo>
                    <a:pt x="12" y="102"/>
                  </a:lnTo>
                  <a:lnTo>
                    <a:pt x="26" y="83"/>
                  </a:lnTo>
                  <a:lnTo>
                    <a:pt x="0" y="64"/>
                  </a:lnTo>
                  <a:lnTo>
                    <a:pt x="1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55">
              <a:extLst>
                <a:ext uri="{FF2B5EF4-FFF2-40B4-BE49-F238E27FC236}">
                  <a16:creationId xmlns:a16="http://schemas.microsoft.com/office/drawing/2014/main" id="{D02D4596-C655-420B-A015-B07B902EE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635"/>
              <a:ext cx="99" cy="254"/>
            </a:xfrm>
            <a:custGeom>
              <a:avLst/>
              <a:gdLst>
                <a:gd name="T0" fmla="*/ 61 w 99"/>
                <a:gd name="T1" fmla="*/ 0 h 254"/>
                <a:gd name="T2" fmla="*/ 0 w 99"/>
                <a:gd name="T3" fmla="*/ 254 h 254"/>
                <a:gd name="T4" fmla="*/ 88 w 99"/>
                <a:gd name="T5" fmla="*/ 114 h 254"/>
                <a:gd name="T6" fmla="*/ 76 w 99"/>
                <a:gd name="T7" fmla="*/ 90 h 254"/>
                <a:gd name="T8" fmla="*/ 99 w 99"/>
                <a:gd name="T9" fmla="*/ 69 h 254"/>
                <a:gd name="T10" fmla="*/ 73 w 99"/>
                <a:gd name="T11" fmla="*/ 7 h 254"/>
                <a:gd name="T12" fmla="*/ 61 w 99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254">
                  <a:moveTo>
                    <a:pt x="61" y="0"/>
                  </a:moveTo>
                  <a:lnTo>
                    <a:pt x="0" y="254"/>
                  </a:lnTo>
                  <a:lnTo>
                    <a:pt x="88" y="114"/>
                  </a:lnTo>
                  <a:lnTo>
                    <a:pt x="76" y="90"/>
                  </a:lnTo>
                  <a:lnTo>
                    <a:pt x="99" y="69"/>
                  </a:lnTo>
                  <a:lnTo>
                    <a:pt x="73" y="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56">
              <a:extLst>
                <a:ext uri="{FF2B5EF4-FFF2-40B4-BE49-F238E27FC236}">
                  <a16:creationId xmlns:a16="http://schemas.microsoft.com/office/drawing/2014/main" id="{9EC0D2E2-B0F0-40F7-B05E-495AC6F18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635"/>
              <a:ext cx="90" cy="254"/>
            </a:xfrm>
            <a:custGeom>
              <a:avLst/>
              <a:gdLst>
                <a:gd name="T0" fmla="*/ 61 w 90"/>
                <a:gd name="T1" fmla="*/ 0 h 254"/>
                <a:gd name="T2" fmla="*/ 0 w 90"/>
                <a:gd name="T3" fmla="*/ 254 h 254"/>
                <a:gd name="T4" fmla="*/ 78 w 90"/>
                <a:gd name="T5" fmla="*/ 102 h 254"/>
                <a:gd name="T6" fmla="*/ 64 w 90"/>
                <a:gd name="T7" fmla="*/ 83 h 254"/>
                <a:gd name="T8" fmla="*/ 90 w 90"/>
                <a:gd name="T9" fmla="*/ 64 h 254"/>
                <a:gd name="T10" fmla="*/ 73 w 90"/>
                <a:gd name="T11" fmla="*/ 7 h 254"/>
                <a:gd name="T12" fmla="*/ 61 w 90"/>
                <a:gd name="T1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254">
                  <a:moveTo>
                    <a:pt x="61" y="0"/>
                  </a:moveTo>
                  <a:lnTo>
                    <a:pt x="0" y="254"/>
                  </a:lnTo>
                  <a:lnTo>
                    <a:pt x="78" y="102"/>
                  </a:lnTo>
                  <a:lnTo>
                    <a:pt x="64" y="83"/>
                  </a:lnTo>
                  <a:lnTo>
                    <a:pt x="90" y="64"/>
                  </a:lnTo>
                  <a:lnTo>
                    <a:pt x="73" y="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57">
              <a:extLst>
                <a:ext uri="{FF2B5EF4-FFF2-40B4-BE49-F238E27FC236}">
                  <a16:creationId xmlns:a16="http://schemas.microsoft.com/office/drawing/2014/main" id="{F200C96B-2F04-4EE8-A9B1-C4FB7DB06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" y="1867"/>
              <a:ext cx="19" cy="278"/>
            </a:xfrm>
            <a:custGeom>
              <a:avLst/>
              <a:gdLst>
                <a:gd name="T0" fmla="*/ 4 w 8"/>
                <a:gd name="T1" fmla="*/ 117 h 117"/>
                <a:gd name="T2" fmla="*/ 4 w 8"/>
                <a:gd name="T3" fmla="*/ 0 h 117"/>
                <a:gd name="T4" fmla="*/ 4 w 8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7">
                  <a:moveTo>
                    <a:pt x="4" y="117"/>
                  </a:moveTo>
                  <a:cubicBezTo>
                    <a:pt x="1" y="84"/>
                    <a:pt x="0" y="39"/>
                    <a:pt x="4" y="0"/>
                  </a:cubicBezTo>
                  <a:cubicBezTo>
                    <a:pt x="7" y="39"/>
                    <a:pt x="8" y="84"/>
                    <a:pt x="4" y="117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Rectangle 58">
              <a:extLst>
                <a:ext uri="{FF2B5EF4-FFF2-40B4-BE49-F238E27FC236}">
                  <a16:creationId xmlns:a16="http://schemas.microsoft.com/office/drawing/2014/main" id="{66D319C5-2185-48C7-8FCB-14D12925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157"/>
              <a:ext cx="816" cy="151"/>
            </a:xfrm>
            <a:prstGeom prst="rect">
              <a:avLst/>
            </a:prstGeom>
            <a:solidFill>
              <a:srgbClr val="C5D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59">
              <a:extLst>
                <a:ext uri="{FF2B5EF4-FFF2-40B4-BE49-F238E27FC236}">
                  <a16:creationId xmlns:a16="http://schemas.microsoft.com/office/drawing/2014/main" id="{0B77784F-DCFC-4E79-BB0C-04ED29562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" y="1536"/>
              <a:ext cx="104" cy="45"/>
            </a:xfrm>
            <a:custGeom>
              <a:avLst/>
              <a:gdLst>
                <a:gd name="T0" fmla="*/ 43 w 44"/>
                <a:gd name="T1" fmla="*/ 4 h 19"/>
                <a:gd name="T2" fmla="*/ 43 w 44"/>
                <a:gd name="T3" fmla="*/ 4 h 19"/>
                <a:gd name="T4" fmla="*/ 40 w 44"/>
                <a:gd name="T5" fmla="*/ 9 h 19"/>
                <a:gd name="T6" fmla="*/ 7 w 44"/>
                <a:gd name="T7" fmla="*/ 18 h 19"/>
                <a:gd name="T8" fmla="*/ 1 w 44"/>
                <a:gd name="T9" fmla="*/ 15 h 19"/>
                <a:gd name="T10" fmla="*/ 1 w 44"/>
                <a:gd name="T11" fmla="*/ 15 h 19"/>
                <a:gd name="T12" fmla="*/ 3 w 44"/>
                <a:gd name="T13" fmla="*/ 10 h 19"/>
                <a:gd name="T14" fmla="*/ 37 w 44"/>
                <a:gd name="T15" fmla="*/ 1 h 19"/>
                <a:gd name="T16" fmla="*/ 43 w 44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9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4" y="6"/>
                    <a:pt x="43" y="9"/>
                    <a:pt x="40" y="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4" y="19"/>
                    <a:pt x="2" y="17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10"/>
                    <a:pt x="3" y="1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2"/>
                    <a:pt x="43" y="4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60">
              <a:extLst>
                <a:ext uri="{FF2B5EF4-FFF2-40B4-BE49-F238E27FC236}">
                  <a16:creationId xmlns:a16="http://schemas.microsoft.com/office/drawing/2014/main" id="{FFACA266-C3D9-4F3A-97DD-5C9C1071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550"/>
              <a:ext cx="145" cy="80"/>
            </a:xfrm>
            <a:custGeom>
              <a:avLst/>
              <a:gdLst>
                <a:gd name="T0" fmla="*/ 0 w 61"/>
                <a:gd name="T1" fmla="*/ 15 h 34"/>
                <a:gd name="T2" fmla="*/ 6 w 61"/>
                <a:gd name="T3" fmla="*/ 34 h 34"/>
                <a:gd name="T4" fmla="*/ 24 w 61"/>
                <a:gd name="T5" fmla="*/ 34 h 34"/>
                <a:gd name="T6" fmla="*/ 61 w 61"/>
                <a:gd name="T7" fmla="*/ 14 h 34"/>
                <a:gd name="T8" fmla="*/ 53 w 61"/>
                <a:gd name="T9" fmla="*/ 2 h 34"/>
                <a:gd name="T10" fmla="*/ 20 w 61"/>
                <a:gd name="T11" fmla="*/ 0 h 34"/>
                <a:gd name="T12" fmla="*/ 0 w 61"/>
                <a:gd name="T1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4">
                  <a:moveTo>
                    <a:pt x="0" y="15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4" y="34"/>
                    <a:pt x="53" y="20"/>
                    <a:pt x="61" y="14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EC98A61-EB56-4F52-8AA5-7841C6322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1379"/>
              <a:ext cx="425" cy="280"/>
            </a:xfrm>
            <a:custGeom>
              <a:avLst/>
              <a:gdLst>
                <a:gd name="T0" fmla="*/ 420 w 425"/>
                <a:gd name="T1" fmla="*/ 0 h 280"/>
                <a:gd name="T2" fmla="*/ 425 w 425"/>
                <a:gd name="T3" fmla="*/ 5 h 280"/>
                <a:gd name="T4" fmla="*/ 12 w 425"/>
                <a:gd name="T5" fmla="*/ 280 h 280"/>
                <a:gd name="T6" fmla="*/ 0 w 425"/>
                <a:gd name="T7" fmla="*/ 261 h 280"/>
                <a:gd name="T8" fmla="*/ 420 w 425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80">
                  <a:moveTo>
                    <a:pt x="420" y="0"/>
                  </a:moveTo>
                  <a:lnTo>
                    <a:pt x="425" y="5"/>
                  </a:lnTo>
                  <a:lnTo>
                    <a:pt x="12" y="280"/>
                  </a:lnTo>
                  <a:lnTo>
                    <a:pt x="0" y="261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62">
              <a:extLst>
                <a:ext uri="{FF2B5EF4-FFF2-40B4-BE49-F238E27FC236}">
                  <a16:creationId xmlns:a16="http://schemas.microsoft.com/office/drawing/2014/main" id="{1936DDB9-5DAA-46EC-9003-F2E00CD97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" y="1531"/>
              <a:ext cx="93" cy="40"/>
            </a:xfrm>
            <a:custGeom>
              <a:avLst/>
              <a:gdLst>
                <a:gd name="T0" fmla="*/ 1 w 39"/>
                <a:gd name="T1" fmla="*/ 13 h 17"/>
                <a:gd name="T2" fmla="*/ 1 w 39"/>
                <a:gd name="T3" fmla="*/ 17 h 17"/>
                <a:gd name="T4" fmla="*/ 5 w 39"/>
                <a:gd name="T5" fmla="*/ 16 h 17"/>
                <a:gd name="T6" fmla="*/ 33 w 39"/>
                <a:gd name="T7" fmla="*/ 10 h 17"/>
                <a:gd name="T8" fmla="*/ 38 w 39"/>
                <a:gd name="T9" fmla="*/ 6 h 17"/>
                <a:gd name="T10" fmla="*/ 37 w 39"/>
                <a:gd name="T11" fmla="*/ 0 h 17"/>
                <a:gd name="T12" fmla="*/ 5 w 39"/>
                <a:gd name="T13" fmla="*/ 7 h 17"/>
                <a:gd name="T14" fmla="*/ 1 w 39"/>
                <a:gd name="T1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7">
                  <a:moveTo>
                    <a:pt x="1" y="13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6" y="9"/>
                    <a:pt x="38" y="8"/>
                    <a:pt x="38" y="6"/>
                  </a:cubicBezTo>
                  <a:cubicBezTo>
                    <a:pt x="39" y="4"/>
                    <a:pt x="39" y="0"/>
                    <a:pt x="37" y="0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7"/>
                    <a:pt x="0" y="10"/>
                    <a:pt x="1" y="1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63">
              <a:extLst>
                <a:ext uri="{FF2B5EF4-FFF2-40B4-BE49-F238E27FC236}">
                  <a16:creationId xmlns:a16="http://schemas.microsoft.com/office/drawing/2014/main" id="{CE547BA7-CD00-4BC5-81ED-521C5510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531"/>
              <a:ext cx="16" cy="9"/>
            </a:xfrm>
            <a:custGeom>
              <a:avLst/>
              <a:gdLst>
                <a:gd name="T0" fmla="*/ 7 w 7"/>
                <a:gd name="T1" fmla="*/ 0 h 4"/>
                <a:gd name="T2" fmla="*/ 7 w 7"/>
                <a:gd name="T3" fmla="*/ 0 h 4"/>
                <a:gd name="T4" fmla="*/ 0 w 7"/>
                <a:gd name="T5" fmla="*/ 1 h 4"/>
                <a:gd name="T6" fmla="*/ 7 w 7"/>
                <a:gd name="T7" fmla="*/ 2 h 4"/>
                <a:gd name="T8" fmla="*/ 7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4" y="4"/>
                    <a:pt x="7" y="2"/>
                  </a:cubicBezTo>
                  <a:cubicBezTo>
                    <a:pt x="7" y="2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64">
              <a:extLst>
                <a:ext uri="{FF2B5EF4-FFF2-40B4-BE49-F238E27FC236}">
                  <a16:creationId xmlns:a16="http://schemas.microsoft.com/office/drawing/2014/main" id="{EDCB350F-6340-47C4-8D83-C7820206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1" y="1600"/>
              <a:ext cx="33" cy="21"/>
            </a:xfrm>
            <a:custGeom>
              <a:avLst/>
              <a:gdLst>
                <a:gd name="T0" fmla="*/ 14 w 14"/>
                <a:gd name="T1" fmla="*/ 5 h 9"/>
                <a:gd name="T2" fmla="*/ 14 w 14"/>
                <a:gd name="T3" fmla="*/ 5 h 9"/>
                <a:gd name="T4" fmla="*/ 10 w 14"/>
                <a:gd name="T5" fmla="*/ 9 h 9"/>
                <a:gd name="T6" fmla="*/ 4 w 14"/>
                <a:gd name="T7" fmla="*/ 8 h 9"/>
                <a:gd name="T8" fmla="*/ 0 w 14"/>
                <a:gd name="T9" fmla="*/ 3 h 9"/>
                <a:gd name="T10" fmla="*/ 0 w 14"/>
                <a:gd name="T11" fmla="*/ 3 h 9"/>
                <a:gd name="T12" fmla="*/ 3 w 14"/>
                <a:gd name="T13" fmla="*/ 0 h 9"/>
                <a:gd name="T14" fmla="*/ 10 w 14"/>
                <a:gd name="T15" fmla="*/ 1 h 9"/>
                <a:gd name="T16" fmla="*/ 14 w 14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9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7"/>
                    <a:pt x="12" y="9"/>
                    <a:pt x="10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4" y="3"/>
                    <a:pt x="14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65">
              <a:extLst>
                <a:ext uri="{FF2B5EF4-FFF2-40B4-BE49-F238E27FC236}">
                  <a16:creationId xmlns:a16="http://schemas.microsoft.com/office/drawing/2014/main" id="{43710F0C-B9F7-4EB6-AEF9-1F3E0143C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" y="1581"/>
              <a:ext cx="35" cy="23"/>
            </a:xfrm>
            <a:custGeom>
              <a:avLst/>
              <a:gdLst>
                <a:gd name="T0" fmla="*/ 15 w 15"/>
                <a:gd name="T1" fmla="*/ 6 h 10"/>
                <a:gd name="T2" fmla="*/ 15 w 15"/>
                <a:gd name="T3" fmla="*/ 6 h 10"/>
                <a:gd name="T4" fmla="*/ 11 w 15"/>
                <a:gd name="T5" fmla="*/ 10 h 10"/>
                <a:gd name="T6" fmla="*/ 4 w 15"/>
                <a:gd name="T7" fmla="*/ 9 h 10"/>
                <a:gd name="T8" fmla="*/ 0 w 15"/>
                <a:gd name="T9" fmla="*/ 4 h 10"/>
                <a:gd name="T10" fmla="*/ 0 w 15"/>
                <a:gd name="T11" fmla="*/ 4 h 10"/>
                <a:gd name="T12" fmla="*/ 4 w 15"/>
                <a:gd name="T13" fmla="*/ 0 h 10"/>
                <a:gd name="T14" fmla="*/ 11 w 15"/>
                <a:gd name="T15" fmla="*/ 1 h 10"/>
                <a:gd name="T16" fmla="*/ 15 w 15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9"/>
                    <a:pt x="13" y="10"/>
                    <a:pt x="11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4"/>
                    <a:pt x="15" y="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66">
              <a:extLst>
                <a:ext uri="{FF2B5EF4-FFF2-40B4-BE49-F238E27FC236}">
                  <a16:creationId xmlns:a16="http://schemas.microsoft.com/office/drawing/2014/main" id="{25505FCF-36EC-4702-AEBE-DC554BBBE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1583"/>
              <a:ext cx="17" cy="1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4 h 7"/>
                <a:gd name="T4" fmla="*/ 4 w 7"/>
                <a:gd name="T5" fmla="*/ 7 h 7"/>
                <a:gd name="T6" fmla="*/ 3 w 7"/>
                <a:gd name="T7" fmla="*/ 7 h 7"/>
                <a:gd name="T8" fmla="*/ 0 w 7"/>
                <a:gd name="T9" fmla="*/ 3 h 7"/>
                <a:gd name="T10" fmla="*/ 0 w 7"/>
                <a:gd name="T11" fmla="*/ 3 h 7"/>
                <a:gd name="T12" fmla="*/ 3 w 7"/>
                <a:gd name="T13" fmla="*/ 0 h 7"/>
                <a:gd name="T14" fmla="*/ 4 w 7"/>
                <a:gd name="T15" fmla="*/ 0 h 7"/>
                <a:gd name="T16" fmla="*/ 7 w 7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6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67">
              <a:extLst>
                <a:ext uri="{FF2B5EF4-FFF2-40B4-BE49-F238E27FC236}">
                  <a16:creationId xmlns:a16="http://schemas.microsoft.com/office/drawing/2014/main" id="{87D03657-FAE0-450C-8669-CBB02D1AF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1600"/>
              <a:ext cx="17" cy="16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4 h 7"/>
                <a:gd name="T4" fmla="*/ 4 w 7"/>
                <a:gd name="T5" fmla="*/ 7 h 7"/>
                <a:gd name="T6" fmla="*/ 3 w 7"/>
                <a:gd name="T7" fmla="*/ 7 h 7"/>
                <a:gd name="T8" fmla="*/ 0 w 7"/>
                <a:gd name="T9" fmla="*/ 3 h 7"/>
                <a:gd name="T10" fmla="*/ 0 w 7"/>
                <a:gd name="T11" fmla="*/ 3 h 7"/>
                <a:gd name="T12" fmla="*/ 3 w 7"/>
                <a:gd name="T13" fmla="*/ 0 h 7"/>
                <a:gd name="T14" fmla="*/ 3 w 7"/>
                <a:gd name="T15" fmla="*/ 0 h 7"/>
                <a:gd name="T16" fmla="*/ 7 w 7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5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68">
              <a:extLst>
                <a:ext uri="{FF2B5EF4-FFF2-40B4-BE49-F238E27FC236}">
                  <a16:creationId xmlns:a16="http://schemas.microsoft.com/office/drawing/2014/main" id="{66B8BBED-8F29-4EBC-8CC1-A238B12A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562"/>
              <a:ext cx="38" cy="23"/>
            </a:xfrm>
            <a:custGeom>
              <a:avLst/>
              <a:gdLst>
                <a:gd name="T0" fmla="*/ 16 w 16"/>
                <a:gd name="T1" fmla="*/ 6 h 10"/>
                <a:gd name="T2" fmla="*/ 16 w 16"/>
                <a:gd name="T3" fmla="*/ 6 h 10"/>
                <a:gd name="T4" fmla="*/ 12 w 16"/>
                <a:gd name="T5" fmla="*/ 10 h 10"/>
                <a:gd name="T6" fmla="*/ 5 w 16"/>
                <a:gd name="T7" fmla="*/ 9 h 10"/>
                <a:gd name="T8" fmla="*/ 0 w 16"/>
                <a:gd name="T9" fmla="*/ 4 h 10"/>
                <a:gd name="T10" fmla="*/ 0 w 16"/>
                <a:gd name="T11" fmla="*/ 4 h 10"/>
                <a:gd name="T12" fmla="*/ 5 w 16"/>
                <a:gd name="T13" fmla="*/ 0 h 10"/>
                <a:gd name="T14" fmla="*/ 11 w 16"/>
                <a:gd name="T15" fmla="*/ 1 h 10"/>
                <a:gd name="T16" fmla="*/ 16 w 16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6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4" y="10"/>
                    <a:pt x="1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4" y="1"/>
                    <a:pt x="16" y="4"/>
                    <a:pt x="16" y="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69">
              <a:extLst>
                <a:ext uri="{FF2B5EF4-FFF2-40B4-BE49-F238E27FC236}">
                  <a16:creationId xmlns:a16="http://schemas.microsoft.com/office/drawing/2014/main" id="{8FC724AF-5B49-4044-BC22-5A85E59AD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564"/>
              <a:ext cx="19" cy="19"/>
            </a:xfrm>
            <a:custGeom>
              <a:avLst/>
              <a:gdLst>
                <a:gd name="T0" fmla="*/ 8 w 8"/>
                <a:gd name="T1" fmla="*/ 4 h 8"/>
                <a:gd name="T2" fmla="*/ 8 w 8"/>
                <a:gd name="T3" fmla="*/ 4 h 8"/>
                <a:gd name="T4" fmla="*/ 4 w 8"/>
                <a:gd name="T5" fmla="*/ 7 h 8"/>
                <a:gd name="T6" fmla="*/ 4 w 8"/>
                <a:gd name="T7" fmla="*/ 7 h 8"/>
                <a:gd name="T8" fmla="*/ 0 w 8"/>
                <a:gd name="T9" fmla="*/ 3 h 8"/>
                <a:gd name="T10" fmla="*/ 0 w 8"/>
                <a:gd name="T11" fmla="*/ 3 h 8"/>
                <a:gd name="T12" fmla="*/ 3 w 8"/>
                <a:gd name="T13" fmla="*/ 0 h 8"/>
                <a:gd name="T14" fmla="*/ 4 w 8"/>
                <a:gd name="T15" fmla="*/ 0 h 8"/>
                <a:gd name="T16" fmla="*/ 8 w 8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FFB1A754-7028-474F-8B1B-963684679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550"/>
              <a:ext cx="76" cy="66"/>
            </a:xfrm>
            <a:custGeom>
              <a:avLst/>
              <a:gdLst>
                <a:gd name="T0" fmla="*/ 0 w 32"/>
                <a:gd name="T1" fmla="*/ 15 h 28"/>
                <a:gd name="T2" fmla="*/ 4 w 32"/>
                <a:gd name="T3" fmla="*/ 28 h 28"/>
                <a:gd name="T4" fmla="*/ 29 w 32"/>
                <a:gd name="T5" fmla="*/ 6 h 28"/>
                <a:gd name="T6" fmla="*/ 28 w 32"/>
                <a:gd name="T7" fmla="*/ 1 h 28"/>
                <a:gd name="T8" fmla="*/ 20 w 32"/>
                <a:gd name="T9" fmla="*/ 0 h 28"/>
                <a:gd name="T10" fmla="*/ 0 w 32"/>
                <a:gd name="T1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8">
                  <a:moveTo>
                    <a:pt x="0" y="15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14" y="26"/>
                    <a:pt x="32" y="18"/>
                    <a:pt x="29" y="6"/>
                  </a:cubicBezTo>
                  <a:cubicBezTo>
                    <a:pt x="29" y="4"/>
                    <a:pt x="29" y="2"/>
                    <a:pt x="28" y="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Rectangle 71">
              <a:extLst>
                <a:ext uri="{FF2B5EF4-FFF2-40B4-BE49-F238E27FC236}">
                  <a16:creationId xmlns:a16="http://schemas.microsoft.com/office/drawing/2014/main" id="{F479DCDC-D9F8-4FE6-8F03-3BC7F8EF6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" y="1595"/>
              <a:ext cx="83" cy="69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72">
              <a:extLst>
                <a:ext uri="{FF2B5EF4-FFF2-40B4-BE49-F238E27FC236}">
                  <a16:creationId xmlns:a16="http://schemas.microsoft.com/office/drawing/2014/main" id="{B0B41151-64F0-46D9-8135-29D5E5A17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1659"/>
              <a:ext cx="31" cy="47"/>
            </a:xfrm>
            <a:custGeom>
              <a:avLst/>
              <a:gdLst>
                <a:gd name="T0" fmla="*/ 11 w 13"/>
                <a:gd name="T1" fmla="*/ 20 h 20"/>
                <a:gd name="T2" fmla="*/ 13 w 13"/>
                <a:gd name="T3" fmla="*/ 16 h 20"/>
                <a:gd name="T4" fmla="*/ 7 w 13"/>
                <a:gd name="T5" fmla="*/ 0 h 20"/>
                <a:gd name="T6" fmla="*/ 0 w 13"/>
                <a:gd name="T7" fmla="*/ 16 h 20"/>
                <a:gd name="T8" fmla="*/ 2 w 13"/>
                <a:gd name="T9" fmla="*/ 20 h 20"/>
                <a:gd name="T10" fmla="*/ 11 w 1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1" y="20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8" y="20"/>
                    <a:pt x="11" y="2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73">
              <a:extLst>
                <a:ext uri="{FF2B5EF4-FFF2-40B4-BE49-F238E27FC236}">
                  <a16:creationId xmlns:a16="http://schemas.microsoft.com/office/drawing/2014/main" id="{B8C9CCFB-7FB7-477E-95B8-DCFF3D4D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" y="1623"/>
              <a:ext cx="64" cy="100"/>
            </a:xfrm>
            <a:custGeom>
              <a:avLst/>
              <a:gdLst>
                <a:gd name="T0" fmla="*/ 21 w 64"/>
                <a:gd name="T1" fmla="*/ 0 h 100"/>
                <a:gd name="T2" fmla="*/ 64 w 64"/>
                <a:gd name="T3" fmla="*/ 36 h 100"/>
                <a:gd name="T4" fmla="*/ 40 w 64"/>
                <a:gd name="T5" fmla="*/ 100 h 100"/>
                <a:gd name="T6" fmla="*/ 0 w 64"/>
                <a:gd name="T7" fmla="*/ 12 h 100"/>
                <a:gd name="T8" fmla="*/ 21 w 64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0">
                  <a:moveTo>
                    <a:pt x="21" y="0"/>
                  </a:moveTo>
                  <a:lnTo>
                    <a:pt x="64" y="36"/>
                  </a:lnTo>
                  <a:lnTo>
                    <a:pt x="40" y="100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74">
              <a:extLst>
                <a:ext uri="{FF2B5EF4-FFF2-40B4-BE49-F238E27FC236}">
                  <a16:creationId xmlns:a16="http://schemas.microsoft.com/office/drawing/2014/main" id="{EBA6D798-2709-445C-97CD-22B707476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623"/>
              <a:ext cx="61" cy="100"/>
            </a:xfrm>
            <a:custGeom>
              <a:avLst/>
              <a:gdLst>
                <a:gd name="T0" fmla="*/ 42 w 61"/>
                <a:gd name="T1" fmla="*/ 0 h 100"/>
                <a:gd name="T2" fmla="*/ 0 w 61"/>
                <a:gd name="T3" fmla="*/ 36 h 100"/>
                <a:gd name="T4" fmla="*/ 23 w 61"/>
                <a:gd name="T5" fmla="*/ 100 h 100"/>
                <a:gd name="T6" fmla="*/ 61 w 61"/>
                <a:gd name="T7" fmla="*/ 12 h 100"/>
                <a:gd name="T8" fmla="*/ 42 w 61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00">
                  <a:moveTo>
                    <a:pt x="42" y="0"/>
                  </a:moveTo>
                  <a:lnTo>
                    <a:pt x="0" y="36"/>
                  </a:lnTo>
                  <a:lnTo>
                    <a:pt x="23" y="100"/>
                  </a:lnTo>
                  <a:lnTo>
                    <a:pt x="61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75">
              <a:extLst>
                <a:ext uri="{FF2B5EF4-FFF2-40B4-BE49-F238E27FC236}">
                  <a16:creationId xmlns:a16="http://schemas.microsoft.com/office/drawing/2014/main" id="{DBEAE215-8A9C-4132-9650-1A4369B9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" y="1623"/>
              <a:ext cx="64" cy="83"/>
            </a:xfrm>
            <a:custGeom>
              <a:avLst/>
              <a:gdLst>
                <a:gd name="T0" fmla="*/ 21 w 64"/>
                <a:gd name="T1" fmla="*/ 0 h 83"/>
                <a:gd name="T2" fmla="*/ 64 w 64"/>
                <a:gd name="T3" fmla="*/ 36 h 83"/>
                <a:gd name="T4" fmla="*/ 38 w 64"/>
                <a:gd name="T5" fmla="*/ 83 h 83"/>
                <a:gd name="T6" fmla="*/ 0 w 64"/>
                <a:gd name="T7" fmla="*/ 12 h 83"/>
                <a:gd name="T8" fmla="*/ 21 w 64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3">
                  <a:moveTo>
                    <a:pt x="21" y="0"/>
                  </a:moveTo>
                  <a:lnTo>
                    <a:pt x="64" y="36"/>
                  </a:lnTo>
                  <a:lnTo>
                    <a:pt x="38" y="83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76">
              <a:extLst>
                <a:ext uri="{FF2B5EF4-FFF2-40B4-BE49-F238E27FC236}">
                  <a16:creationId xmlns:a16="http://schemas.microsoft.com/office/drawing/2014/main" id="{126DC2B6-EA90-447C-A338-106D34EFB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623"/>
              <a:ext cx="61" cy="83"/>
            </a:xfrm>
            <a:custGeom>
              <a:avLst/>
              <a:gdLst>
                <a:gd name="T0" fmla="*/ 42 w 61"/>
                <a:gd name="T1" fmla="*/ 0 h 83"/>
                <a:gd name="T2" fmla="*/ 0 w 61"/>
                <a:gd name="T3" fmla="*/ 36 h 83"/>
                <a:gd name="T4" fmla="*/ 23 w 61"/>
                <a:gd name="T5" fmla="*/ 83 h 83"/>
                <a:gd name="T6" fmla="*/ 61 w 61"/>
                <a:gd name="T7" fmla="*/ 12 h 83"/>
                <a:gd name="T8" fmla="*/ 42 w 61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3">
                  <a:moveTo>
                    <a:pt x="42" y="0"/>
                  </a:moveTo>
                  <a:lnTo>
                    <a:pt x="0" y="36"/>
                  </a:lnTo>
                  <a:lnTo>
                    <a:pt x="23" y="83"/>
                  </a:lnTo>
                  <a:lnTo>
                    <a:pt x="61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77">
              <a:extLst>
                <a:ext uri="{FF2B5EF4-FFF2-40B4-BE49-F238E27FC236}">
                  <a16:creationId xmlns:a16="http://schemas.microsoft.com/office/drawing/2014/main" id="{E1100BF8-3CA9-4763-B5D9-E38D15653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1704"/>
              <a:ext cx="31" cy="28"/>
            </a:xfrm>
            <a:custGeom>
              <a:avLst/>
              <a:gdLst>
                <a:gd name="T0" fmla="*/ 2 w 13"/>
                <a:gd name="T1" fmla="*/ 0 h 12"/>
                <a:gd name="T2" fmla="*/ 11 w 13"/>
                <a:gd name="T3" fmla="*/ 0 h 12"/>
                <a:gd name="T4" fmla="*/ 11 w 13"/>
                <a:gd name="T5" fmla="*/ 12 h 12"/>
                <a:gd name="T6" fmla="*/ 2 w 13"/>
                <a:gd name="T7" fmla="*/ 12 h 12"/>
                <a:gd name="T8" fmla="*/ 2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3" y="4"/>
                    <a:pt x="13" y="8"/>
                    <a:pt x="1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8"/>
                    <a:pt x="0" y="4"/>
                    <a:pt x="2" y="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78">
              <a:extLst>
                <a:ext uri="{FF2B5EF4-FFF2-40B4-BE49-F238E27FC236}">
                  <a16:creationId xmlns:a16="http://schemas.microsoft.com/office/drawing/2014/main" id="{18607841-34E0-4E57-A698-497E6C2EB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1349"/>
              <a:ext cx="287" cy="303"/>
            </a:xfrm>
            <a:custGeom>
              <a:avLst/>
              <a:gdLst>
                <a:gd name="T0" fmla="*/ 84 w 121"/>
                <a:gd name="T1" fmla="*/ 118 h 128"/>
                <a:gd name="T2" fmla="*/ 56 w 121"/>
                <a:gd name="T3" fmla="*/ 18 h 128"/>
                <a:gd name="T4" fmla="*/ 84 w 121"/>
                <a:gd name="T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128">
                  <a:moveTo>
                    <a:pt x="84" y="118"/>
                  </a:moveTo>
                  <a:cubicBezTo>
                    <a:pt x="121" y="108"/>
                    <a:pt x="116" y="0"/>
                    <a:pt x="56" y="18"/>
                  </a:cubicBezTo>
                  <a:cubicBezTo>
                    <a:pt x="0" y="35"/>
                    <a:pt x="47" y="128"/>
                    <a:pt x="84" y="118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1EE37483-0553-4951-8D9A-6717EC5B9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1389"/>
              <a:ext cx="142" cy="118"/>
            </a:xfrm>
            <a:custGeom>
              <a:avLst/>
              <a:gdLst>
                <a:gd name="T0" fmla="*/ 60 w 60"/>
                <a:gd name="T1" fmla="*/ 27 h 50"/>
                <a:gd name="T2" fmla="*/ 13 w 60"/>
                <a:gd name="T3" fmla="*/ 49 h 50"/>
                <a:gd name="T4" fmla="*/ 60 w 60"/>
                <a:gd name="T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50">
                  <a:moveTo>
                    <a:pt x="60" y="27"/>
                  </a:moveTo>
                  <a:cubicBezTo>
                    <a:pt x="56" y="34"/>
                    <a:pt x="26" y="48"/>
                    <a:pt x="13" y="49"/>
                  </a:cubicBezTo>
                  <a:cubicBezTo>
                    <a:pt x="0" y="50"/>
                    <a:pt x="12" y="0"/>
                    <a:pt x="60" y="27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80">
              <a:extLst>
                <a:ext uri="{FF2B5EF4-FFF2-40B4-BE49-F238E27FC236}">
                  <a16:creationId xmlns:a16="http://schemas.microsoft.com/office/drawing/2014/main" id="{3FF526C6-84C3-48B4-B649-EA375F74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" y="1370"/>
              <a:ext cx="194" cy="225"/>
            </a:xfrm>
            <a:custGeom>
              <a:avLst/>
              <a:gdLst>
                <a:gd name="T0" fmla="*/ 27 w 82"/>
                <a:gd name="T1" fmla="*/ 11 h 95"/>
                <a:gd name="T2" fmla="*/ 30 w 82"/>
                <a:gd name="T3" fmla="*/ 95 h 95"/>
                <a:gd name="T4" fmla="*/ 28 w 82"/>
                <a:gd name="T5" fmla="*/ 67 h 95"/>
                <a:gd name="T6" fmla="*/ 35 w 82"/>
                <a:gd name="T7" fmla="*/ 62 h 95"/>
                <a:gd name="T8" fmla="*/ 82 w 82"/>
                <a:gd name="T9" fmla="*/ 36 h 95"/>
                <a:gd name="T10" fmla="*/ 27 w 82"/>
                <a:gd name="T11" fmla="*/ 1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5">
                  <a:moveTo>
                    <a:pt x="27" y="11"/>
                  </a:moveTo>
                  <a:cubicBezTo>
                    <a:pt x="2" y="25"/>
                    <a:pt x="0" y="74"/>
                    <a:pt x="30" y="95"/>
                  </a:cubicBezTo>
                  <a:cubicBezTo>
                    <a:pt x="25" y="89"/>
                    <a:pt x="24" y="81"/>
                    <a:pt x="28" y="67"/>
                  </a:cubicBezTo>
                  <a:cubicBezTo>
                    <a:pt x="30" y="68"/>
                    <a:pt x="37" y="78"/>
                    <a:pt x="35" y="62"/>
                  </a:cubicBezTo>
                  <a:cubicBezTo>
                    <a:pt x="34" y="31"/>
                    <a:pt x="56" y="29"/>
                    <a:pt x="82" y="36"/>
                  </a:cubicBezTo>
                  <a:cubicBezTo>
                    <a:pt x="81" y="10"/>
                    <a:pt x="46" y="0"/>
                    <a:pt x="27" y="11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81">
              <a:extLst>
                <a:ext uri="{FF2B5EF4-FFF2-40B4-BE49-F238E27FC236}">
                  <a16:creationId xmlns:a16="http://schemas.microsoft.com/office/drawing/2014/main" id="{18F09D06-1400-486C-95DF-587CCC9C0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1486"/>
              <a:ext cx="38" cy="62"/>
            </a:xfrm>
            <a:custGeom>
              <a:avLst/>
              <a:gdLst>
                <a:gd name="T0" fmla="*/ 7 w 16"/>
                <a:gd name="T1" fmla="*/ 0 h 26"/>
                <a:gd name="T2" fmla="*/ 15 w 16"/>
                <a:gd name="T3" fmla="*/ 12 h 26"/>
                <a:gd name="T4" fmla="*/ 9 w 16"/>
                <a:gd name="T5" fmla="*/ 26 h 26"/>
                <a:gd name="T6" fmla="*/ 1 w 16"/>
                <a:gd name="T7" fmla="*/ 14 h 26"/>
                <a:gd name="T8" fmla="*/ 7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7" y="0"/>
                  </a:moveTo>
                  <a:cubicBezTo>
                    <a:pt x="11" y="0"/>
                    <a:pt x="14" y="5"/>
                    <a:pt x="15" y="12"/>
                  </a:cubicBezTo>
                  <a:cubicBezTo>
                    <a:pt x="16" y="19"/>
                    <a:pt x="13" y="25"/>
                    <a:pt x="9" y="26"/>
                  </a:cubicBezTo>
                  <a:cubicBezTo>
                    <a:pt x="5" y="26"/>
                    <a:pt x="2" y="21"/>
                    <a:pt x="1" y="14"/>
                  </a:cubicBezTo>
                  <a:cubicBezTo>
                    <a:pt x="0" y="7"/>
                    <a:pt x="3" y="1"/>
                    <a:pt x="7" y="0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82">
              <a:extLst>
                <a:ext uri="{FF2B5EF4-FFF2-40B4-BE49-F238E27FC236}">
                  <a16:creationId xmlns:a16="http://schemas.microsoft.com/office/drawing/2014/main" id="{558E40CD-F65E-4FB3-95A2-12B5C58B9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" y="2862"/>
              <a:ext cx="145" cy="313"/>
            </a:xfrm>
            <a:custGeom>
              <a:avLst/>
              <a:gdLst>
                <a:gd name="T0" fmla="*/ 0 w 61"/>
                <a:gd name="T1" fmla="*/ 14 h 132"/>
                <a:gd name="T2" fmla="*/ 46 w 61"/>
                <a:gd name="T3" fmla="*/ 15 h 132"/>
                <a:gd name="T4" fmla="*/ 59 w 61"/>
                <a:gd name="T5" fmla="*/ 112 h 132"/>
                <a:gd name="T6" fmla="*/ 47 w 61"/>
                <a:gd name="T7" fmla="*/ 125 h 132"/>
                <a:gd name="T8" fmla="*/ 11 w 61"/>
                <a:gd name="T9" fmla="*/ 132 h 132"/>
                <a:gd name="T10" fmla="*/ 0 w 61"/>
                <a:gd name="T11" fmla="*/ 15 h 132"/>
                <a:gd name="T12" fmla="*/ 0 w 61"/>
                <a:gd name="T13" fmla="*/ 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32">
                  <a:moveTo>
                    <a:pt x="0" y="14"/>
                  </a:moveTo>
                  <a:cubicBezTo>
                    <a:pt x="18" y="10"/>
                    <a:pt x="43" y="0"/>
                    <a:pt x="46" y="15"/>
                  </a:cubicBezTo>
                  <a:cubicBezTo>
                    <a:pt x="50" y="32"/>
                    <a:pt x="55" y="72"/>
                    <a:pt x="59" y="112"/>
                  </a:cubicBezTo>
                  <a:cubicBezTo>
                    <a:pt x="61" y="120"/>
                    <a:pt x="50" y="124"/>
                    <a:pt x="47" y="125"/>
                  </a:cubicBezTo>
                  <a:cubicBezTo>
                    <a:pt x="35" y="129"/>
                    <a:pt x="24" y="130"/>
                    <a:pt x="11" y="1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83">
              <a:extLst>
                <a:ext uri="{FF2B5EF4-FFF2-40B4-BE49-F238E27FC236}">
                  <a16:creationId xmlns:a16="http://schemas.microsoft.com/office/drawing/2014/main" id="{5E974EC4-444C-4226-8410-8ECB1C1AC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8" y="2855"/>
              <a:ext cx="140" cy="320"/>
            </a:xfrm>
            <a:custGeom>
              <a:avLst/>
              <a:gdLst>
                <a:gd name="T0" fmla="*/ 59 w 59"/>
                <a:gd name="T1" fmla="*/ 17 h 135"/>
                <a:gd name="T2" fmla="*/ 15 w 59"/>
                <a:gd name="T3" fmla="*/ 17 h 135"/>
                <a:gd name="T4" fmla="*/ 2 w 59"/>
                <a:gd name="T5" fmla="*/ 114 h 135"/>
                <a:gd name="T6" fmla="*/ 14 w 59"/>
                <a:gd name="T7" fmla="*/ 129 h 135"/>
                <a:gd name="T8" fmla="*/ 48 w 59"/>
                <a:gd name="T9" fmla="*/ 135 h 135"/>
                <a:gd name="T10" fmla="*/ 59 w 59"/>
                <a:gd name="T11" fmla="*/ 18 h 135"/>
                <a:gd name="T12" fmla="*/ 59 w 59"/>
                <a:gd name="T13" fmla="*/ 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35">
                  <a:moveTo>
                    <a:pt x="59" y="17"/>
                  </a:moveTo>
                  <a:cubicBezTo>
                    <a:pt x="37" y="12"/>
                    <a:pt x="19" y="0"/>
                    <a:pt x="15" y="17"/>
                  </a:cubicBezTo>
                  <a:cubicBezTo>
                    <a:pt x="11" y="36"/>
                    <a:pt x="6" y="76"/>
                    <a:pt x="2" y="114"/>
                  </a:cubicBezTo>
                  <a:cubicBezTo>
                    <a:pt x="0" y="124"/>
                    <a:pt x="10" y="128"/>
                    <a:pt x="14" y="129"/>
                  </a:cubicBezTo>
                  <a:cubicBezTo>
                    <a:pt x="25" y="132"/>
                    <a:pt x="35" y="133"/>
                    <a:pt x="48" y="135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7"/>
                    <a:pt x="59" y="17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7C569E0F-0142-42A7-83D4-52378C857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3170"/>
              <a:ext cx="213" cy="12"/>
            </a:xfrm>
            <a:custGeom>
              <a:avLst/>
              <a:gdLst>
                <a:gd name="T0" fmla="*/ 1 w 90"/>
                <a:gd name="T1" fmla="*/ 0 h 5"/>
                <a:gd name="T2" fmla="*/ 0 w 90"/>
                <a:gd name="T3" fmla="*/ 1 h 5"/>
                <a:gd name="T4" fmla="*/ 90 w 90"/>
                <a:gd name="T5" fmla="*/ 1 h 5"/>
                <a:gd name="T6" fmla="*/ 89 w 90"/>
                <a:gd name="T7" fmla="*/ 0 h 5"/>
                <a:gd name="T8" fmla="*/ 1 w 9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8" y="4"/>
                    <a:pt x="62" y="5"/>
                    <a:pt x="90" y="1"/>
                  </a:cubicBezTo>
                  <a:cubicBezTo>
                    <a:pt x="89" y="1"/>
                    <a:pt x="89" y="0"/>
                    <a:pt x="89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Rectangle 85">
              <a:extLst>
                <a:ext uri="{FF2B5EF4-FFF2-40B4-BE49-F238E27FC236}">
                  <a16:creationId xmlns:a16="http://schemas.microsoft.com/office/drawing/2014/main" id="{BAC9F178-F65C-480A-A1A3-FFEDE8C5F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2799"/>
              <a:ext cx="69" cy="73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D795E26A-00A0-42EA-854A-826B731CC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" y="2839"/>
              <a:ext cx="340" cy="343"/>
            </a:xfrm>
            <a:custGeom>
              <a:avLst/>
              <a:gdLst>
                <a:gd name="T0" fmla="*/ 16 w 143"/>
                <a:gd name="T1" fmla="*/ 139 h 145"/>
                <a:gd name="T2" fmla="*/ 0 w 143"/>
                <a:gd name="T3" fmla="*/ 24 h 145"/>
                <a:gd name="T4" fmla="*/ 55 w 143"/>
                <a:gd name="T5" fmla="*/ 1 h 145"/>
                <a:gd name="T6" fmla="*/ 85 w 143"/>
                <a:gd name="T7" fmla="*/ 0 h 145"/>
                <a:gd name="T8" fmla="*/ 143 w 143"/>
                <a:gd name="T9" fmla="*/ 23 h 145"/>
                <a:gd name="T10" fmla="*/ 127 w 143"/>
                <a:gd name="T11" fmla="*/ 139 h 145"/>
                <a:gd name="T12" fmla="*/ 16 w 143"/>
                <a:gd name="T13" fmla="*/ 1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5">
                  <a:moveTo>
                    <a:pt x="16" y="139"/>
                  </a:moveTo>
                  <a:cubicBezTo>
                    <a:pt x="22" y="122"/>
                    <a:pt x="8" y="39"/>
                    <a:pt x="0" y="24"/>
                  </a:cubicBezTo>
                  <a:cubicBezTo>
                    <a:pt x="4" y="8"/>
                    <a:pt x="44" y="9"/>
                    <a:pt x="55" y="1"/>
                  </a:cubicBezTo>
                  <a:cubicBezTo>
                    <a:pt x="58" y="3"/>
                    <a:pt x="83" y="3"/>
                    <a:pt x="85" y="0"/>
                  </a:cubicBezTo>
                  <a:cubicBezTo>
                    <a:pt x="93" y="7"/>
                    <a:pt x="136" y="7"/>
                    <a:pt x="143" y="23"/>
                  </a:cubicBezTo>
                  <a:cubicBezTo>
                    <a:pt x="135" y="40"/>
                    <a:pt x="120" y="123"/>
                    <a:pt x="127" y="139"/>
                  </a:cubicBezTo>
                  <a:cubicBezTo>
                    <a:pt x="99" y="145"/>
                    <a:pt x="44" y="145"/>
                    <a:pt x="16" y="139"/>
                  </a:cubicBezTo>
                  <a:close/>
                </a:path>
              </a:pathLst>
            </a:custGeom>
            <a:solidFill>
              <a:srgbClr val="5A8F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315AA8E9-3434-4ADE-8CA0-C787B323A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799"/>
              <a:ext cx="88" cy="56"/>
            </a:xfrm>
            <a:custGeom>
              <a:avLst/>
              <a:gdLst>
                <a:gd name="T0" fmla="*/ 0 w 37"/>
                <a:gd name="T1" fmla="*/ 0 h 24"/>
                <a:gd name="T2" fmla="*/ 37 w 37"/>
                <a:gd name="T3" fmla="*/ 0 h 24"/>
                <a:gd name="T4" fmla="*/ 37 w 37"/>
                <a:gd name="T5" fmla="*/ 19 h 24"/>
                <a:gd name="T6" fmla="*/ 0 w 37"/>
                <a:gd name="T7" fmla="*/ 19 h 24"/>
                <a:gd name="T8" fmla="*/ 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4" y="24"/>
                    <a:pt x="6" y="22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F5C77E98-DEE2-4BFB-BDC3-7B868B051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" y="2571"/>
              <a:ext cx="280" cy="270"/>
            </a:xfrm>
            <a:custGeom>
              <a:avLst/>
              <a:gdLst>
                <a:gd name="T0" fmla="*/ 61 w 118"/>
                <a:gd name="T1" fmla="*/ 114 h 114"/>
                <a:gd name="T2" fmla="*/ 93 w 118"/>
                <a:gd name="T3" fmla="*/ 19 h 114"/>
                <a:gd name="T4" fmla="*/ 42 w 118"/>
                <a:gd name="T5" fmla="*/ 11 h 114"/>
                <a:gd name="T6" fmla="*/ 61 w 118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4">
                  <a:moveTo>
                    <a:pt x="61" y="114"/>
                  </a:moveTo>
                  <a:cubicBezTo>
                    <a:pt x="97" y="114"/>
                    <a:pt x="118" y="49"/>
                    <a:pt x="93" y="19"/>
                  </a:cubicBezTo>
                  <a:cubicBezTo>
                    <a:pt x="81" y="4"/>
                    <a:pt x="52" y="0"/>
                    <a:pt x="42" y="11"/>
                  </a:cubicBezTo>
                  <a:cubicBezTo>
                    <a:pt x="0" y="25"/>
                    <a:pt x="21" y="114"/>
                    <a:pt x="61" y="114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27213D2E-05E0-49F2-AA5F-02B0EC044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" y="2839"/>
              <a:ext cx="147" cy="50"/>
            </a:xfrm>
            <a:custGeom>
              <a:avLst/>
              <a:gdLst>
                <a:gd name="T0" fmla="*/ 53 w 62"/>
                <a:gd name="T1" fmla="*/ 0 h 21"/>
                <a:gd name="T2" fmla="*/ 62 w 62"/>
                <a:gd name="T3" fmla="*/ 6 h 21"/>
                <a:gd name="T4" fmla="*/ 0 w 62"/>
                <a:gd name="T5" fmla="*/ 7 h 21"/>
                <a:gd name="T6" fmla="*/ 9 w 62"/>
                <a:gd name="T7" fmla="*/ 0 h 21"/>
                <a:gd name="T8" fmla="*/ 53 w 6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1">
                  <a:moveTo>
                    <a:pt x="53" y="0"/>
                  </a:moveTo>
                  <a:cubicBezTo>
                    <a:pt x="57" y="3"/>
                    <a:pt x="62" y="6"/>
                    <a:pt x="62" y="6"/>
                  </a:cubicBezTo>
                  <a:cubicBezTo>
                    <a:pt x="47" y="21"/>
                    <a:pt x="11" y="16"/>
                    <a:pt x="0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7" y="6"/>
                    <a:pt x="36" y="12"/>
                    <a:pt x="53" y="0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ACFF1D50-012D-4DCF-A334-9BBB48F7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832"/>
              <a:ext cx="104" cy="35"/>
            </a:xfrm>
            <a:custGeom>
              <a:avLst/>
              <a:gdLst>
                <a:gd name="T0" fmla="*/ 3 w 44"/>
                <a:gd name="T1" fmla="*/ 0 h 15"/>
                <a:gd name="T2" fmla="*/ 41 w 44"/>
                <a:gd name="T3" fmla="*/ 1 h 15"/>
                <a:gd name="T4" fmla="*/ 44 w 44"/>
                <a:gd name="T5" fmla="*/ 3 h 15"/>
                <a:gd name="T6" fmla="*/ 0 w 44"/>
                <a:gd name="T7" fmla="*/ 3 h 15"/>
                <a:gd name="T8" fmla="*/ 3 w 4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">
                  <a:moveTo>
                    <a:pt x="3" y="0"/>
                  </a:moveTo>
                  <a:cubicBezTo>
                    <a:pt x="9" y="7"/>
                    <a:pt x="36" y="7"/>
                    <a:pt x="41" y="1"/>
                  </a:cubicBezTo>
                  <a:cubicBezTo>
                    <a:pt x="41" y="1"/>
                    <a:pt x="43" y="2"/>
                    <a:pt x="44" y="3"/>
                  </a:cubicBezTo>
                  <a:cubicBezTo>
                    <a:pt x="27" y="15"/>
                    <a:pt x="8" y="9"/>
                    <a:pt x="0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217EB821-C050-48C5-AA21-4CA550FD3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2862"/>
              <a:ext cx="144" cy="313"/>
            </a:xfrm>
            <a:custGeom>
              <a:avLst/>
              <a:gdLst>
                <a:gd name="T0" fmla="*/ 0 w 61"/>
                <a:gd name="T1" fmla="*/ 14 h 132"/>
                <a:gd name="T2" fmla="*/ 46 w 61"/>
                <a:gd name="T3" fmla="*/ 15 h 132"/>
                <a:gd name="T4" fmla="*/ 60 w 61"/>
                <a:gd name="T5" fmla="*/ 112 h 132"/>
                <a:gd name="T6" fmla="*/ 47 w 61"/>
                <a:gd name="T7" fmla="*/ 125 h 132"/>
                <a:gd name="T8" fmla="*/ 11 w 61"/>
                <a:gd name="T9" fmla="*/ 132 h 132"/>
                <a:gd name="T10" fmla="*/ 0 w 61"/>
                <a:gd name="T11" fmla="*/ 15 h 132"/>
                <a:gd name="T12" fmla="*/ 0 w 61"/>
                <a:gd name="T13" fmla="*/ 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32">
                  <a:moveTo>
                    <a:pt x="0" y="14"/>
                  </a:moveTo>
                  <a:cubicBezTo>
                    <a:pt x="18" y="10"/>
                    <a:pt x="43" y="0"/>
                    <a:pt x="46" y="15"/>
                  </a:cubicBezTo>
                  <a:cubicBezTo>
                    <a:pt x="50" y="32"/>
                    <a:pt x="55" y="72"/>
                    <a:pt x="60" y="112"/>
                  </a:cubicBezTo>
                  <a:cubicBezTo>
                    <a:pt x="61" y="120"/>
                    <a:pt x="50" y="124"/>
                    <a:pt x="47" y="125"/>
                  </a:cubicBezTo>
                  <a:cubicBezTo>
                    <a:pt x="35" y="129"/>
                    <a:pt x="25" y="130"/>
                    <a:pt x="11" y="1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6F7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14E54443-BF33-497E-855D-D44B860A3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2855"/>
              <a:ext cx="140" cy="320"/>
            </a:xfrm>
            <a:custGeom>
              <a:avLst/>
              <a:gdLst>
                <a:gd name="T0" fmla="*/ 59 w 59"/>
                <a:gd name="T1" fmla="*/ 17 h 135"/>
                <a:gd name="T2" fmla="*/ 15 w 59"/>
                <a:gd name="T3" fmla="*/ 17 h 135"/>
                <a:gd name="T4" fmla="*/ 2 w 59"/>
                <a:gd name="T5" fmla="*/ 114 h 135"/>
                <a:gd name="T6" fmla="*/ 14 w 59"/>
                <a:gd name="T7" fmla="*/ 129 h 135"/>
                <a:gd name="T8" fmla="*/ 48 w 59"/>
                <a:gd name="T9" fmla="*/ 135 h 135"/>
                <a:gd name="T10" fmla="*/ 59 w 59"/>
                <a:gd name="T11" fmla="*/ 18 h 135"/>
                <a:gd name="T12" fmla="*/ 59 w 59"/>
                <a:gd name="T13" fmla="*/ 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35">
                  <a:moveTo>
                    <a:pt x="59" y="17"/>
                  </a:moveTo>
                  <a:cubicBezTo>
                    <a:pt x="37" y="12"/>
                    <a:pt x="19" y="0"/>
                    <a:pt x="15" y="17"/>
                  </a:cubicBezTo>
                  <a:cubicBezTo>
                    <a:pt x="11" y="36"/>
                    <a:pt x="6" y="76"/>
                    <a:pt x="2" y="114"/>
                  </a:cubicBezTo>
                  <a:cubicBezTo>
                    <a:pt x="0" y="124"/>
                    <a:pt x="11" y="128"/>
                    <a:pt x="14" y="129"/>
                  </a:cubicBezTo>
                  <a:cubicBezTo>
                    <a:pt x="25" y="132"/>
                    <a:pt x="35" y="133"/>
                    <a:pt x="48" y="135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7"/>
                    <a:pt x="59" y="17"/>
                  </a:cubicBezTo>
                  <a:close/>
                </a:path>
              </a:pathLst>
            </a:custGeom>
            <a:solidFill>
              <a:srgbClr val="6F7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5B0F7C87-FE5E-4434-97F9-11D0E4759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" y="3170"/>
              <a:ext cx="213" cy="12"/>
            </a:xfrm>
            <a:custGeom>
              <a:avLst/>
              <a:gdLst>
                <a:gd name="T0" fmla="*/ 1 w 90"/>
                <a:gd name="T1" fmla="*/ 0 h 5"/>
                <a:gd name="T2" fmla="*/ 0 w 90"/>
                <a:gd name="T3" fmla="*/ 1 h 5"/>
                <a:gd name="T4" fmla="*/ 90 w 90"/>
                <a:gd name="T5" fmla="*/ 1 h 5"/>
                <a:gd name="T6" fmla="*/ 89 w 90"/>
                <a:gd name="T7" fmla="*/ 0 h 5"/>
                <a:gd name="T8" fmla="*/ 1 w 9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8" y="4"/>
                    <a:pt x="62" y="5"/>
                    <a:pt x="90" y="1"/>
                  </a:cubicBezTo>
                  <a:cubicBezTo>
                    <a:pt x="89" y="1"/>
                    <a:pt x="89" y="0"/>
                    <a:pt x="89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Rectangle 94">
              <a:extLst>
                <a:ext uri="{FF2B5EF4-FFF2-40B4-BE49-F238E27FC236}">
                  <a16:creationId xmlns:a16="http://schemas.microsoft.com/office/drawing/2014/main" id="{F74D67E3-53AF-47D7-A9AC-94417A4E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1" y="2799"/>
              <a:ext cx="69" cy="73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95">
              <a:extLst>
                <a:ext uri="{FF2B5EF4-FFF2-40B4-BE49-F238E27FC236}">
                  <a16:creationId xmlns:a16="http://schemas.microsoft.com/office/drawing/2014/main" id="{FBECBFF3-0A0F-4FB4-80B4-226B58844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839"/>
              <a:ext cx="342" cy="343"/>
            </a:xfrm>
            <a:custGeom>
              <a:avLst/>
              <a:gdLst>
                <a:gd name="T0" fmla="*/ 16 w 144"/>
                <a:gd name="T1" fmla="*/ 139 h 145"/>
                <a:gd name="T2" fmla="*/ 0 w 144"/>
                <a:gd name="T3" fmla="*/ 24 h 145"/>
                <a:gd name="T4" fmla="*/ 55 w 144"/>
                <a:gd name="T5" fmla="*/ 1 h 145"/>
                <a:gd name="T6" fmla="*/ 85 w 144"/>
                <a:gd name="T7" fmla="*/ 0 h 145"/>
                <a:gd name="T8" fmla="*/ 144 w 144"/>
                <a:gd name="T9" fmla="*/ 23 h 145"/>
                <a:gd name="T10" fmla="*/ 127 w 144"/>
                <a:gd name="T11" fmla="*/ 139 h 145"/>
                <a:gd name="T12" fmla="*/ 16 w 144"/>
                <a:gd name="T13" fmla="*/ 1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5">
                  <a:moveTo>
                    <a:pt x="16" y="139"/>
                  </a:moveTo>
                  <a:cubicBezTo>
                    <a:pt x="22" y="122"/>
                    <a:pt x="8" y="39"/>
                    <a:pt x="0" y="24"/>
                  </a:cubicBezTo>
                  <a:cubicBezTo>
                    <a:pt x="4" y="8"/>
                    <a:pt x="45" y="9"/>
                    <a:pt x="55" y="1"/>
                  </a:cubicBezTo>
                  <a:cubicBezTo>
                    <a:pt x="58" y="3"/>
                    <a:pt x="83" y="3"/>
                    <a:pt x="85" y="0"/>
                  </a:cubicBezTo>
                  <a:cubicBezTo>
                    <a:pt x="93" y="7"/>
                    <a:pt x="136" y="7"/>
                    <a:pt x="144" y="23"/>
                  </a:cubicBezTo>
                  <a:cubicBezTo>
                    <a:pt x="135" y="40"/>
                    <a:pt x="120" y="123"/>
                    <a:pt x="127" y="139"/>
                  </a:cubicBezTo>
                  <a:cubicBezTo>
                    <a:pt x="99" y="145"/>
                    <a:pt x="44" y="145"/>
                    <a:pt x="16" y="139"/>
                  </a:cubicBezTo>
                  <a:close/>
                </a:path>
              </a:pathLst>
            </a:custGeom>
            <a:solidFill>
              <a:srgbClr val="96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96">
              <a:extLst>
                <a:ext uri="{FF2B5EF4-FFF2-40B4-BE49-F238E27FC236}">
                  <a16:creationId xmlns:a16="http://schemas.microsoft.com/office/drawing/2014/main" id="{888F1B1F-5D27-448A-ABEE-B54327C82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2799"/>
              <a:ext cx="88" cy="56"/>
            </a:xfrm>
            <a:custGeom>
              <a:avLst/>
              <a:gdLst>
                <a:gd name="T0" fmla="*/ 0 w 37"/>
                <a:gd name="T1" fmla="*/ 0 h 24"/>
                <a:gd name="T2" fmla="*/ 37 w 37"/>
                <a:gd name="T3" fmla="*/ 0 h 24"/>
                <a:gd name="T4" fmla="*/ 37 w 37"/>
                <a:gd name="T5" fmla="*/ 19 h 24"/>
                <a:gd name="T6" fmla="*/ 0 w 37"/>
                <a:gd name="T7" fmla="*/ 19 h 24"/>
                <a:gd name="T8" fmla="*/ 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5" y="24"/>
                    <a:pt x="6" y="22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97">
              <a:extLst>
                <a:ext uri="{FF2B5EF4-FFF2-40B4-BE49-F238E27FC236}">
                  <a16:creationId xmlns:a16="http://schemas.microsoft.com/office/drawing/2014/main" id="{5A340D95-2001-4250-A0E1-24A148E7F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2571"/>
              <a:ext cx="278" cy="270"/>
            </a:xfrm>
            <a:custGeom>
              <a:avLst/>
              <a:gdLst>
                <a:gd name="T0" fmla="*/ 60 w 117"/>
                <a:gd name="T1" fmla="*/ 114 h 114"/>
                <a:gd name="T2" fmla="*/ 92 w 117"/>
                <a:gd name="T3" fmla="*/ 19 h 114"/>
                <a:gd name="T4" fmla="*/ 42 w 117"/>
                <a:gd name="T5" fmla="*/ 11 h 114"/>
                <a:gd name="T6" fmla="*/ 60 w 117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4">
                  <a:moveTo>
                    <a:pt x="60" y="114"/>
                  </a:moveTo>
                  <a:cubicBezTo>
                    <a:pt x="96" y="114"/>
                    <a:pt x="117" y="49"/>
                    <a:pt x="92" y="19"/>
                  </a:cubicBezTo>
                  <a:cubicBezTo>
                    <a:pt x="80" y="4"/>
                    <a:pt x="51" y="0"/>
                    <a:pt x="42" y="11"/>
                  </a:cubicBezTo>
                  <a:cubicBezTo>
                    <a:pt x="0" y="25"/>
                    <a:pt x="20" y="114"/>
                    <a:pt x="60" y="114"/>
                  </a:cubicBezTo>
                  <a:close/>
                </a:path>
              </a:pathLst>
            </a:custGeom>
            <a:solidFill>
              <a:srgbClr val="B55C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98">
              <a:extLst>
                <a:ext uri="{FF2B5EF4-FFF2-40B4-BE49-F238E27FC236}">
                  <a16:creationId xmlns:a16="http://schemas.microsoft.com/office/drawing/2014/main" id="{A0D53030-4024-48DB-BE18-0F1E15E7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2839"/>
              <a:ext cx="147" cy="50"/>
            </a:xfrm>
            <a:custGeom>
              <a:avLst/>
              <a:gdLst>
                <a:gd name="T0" fmla="*/ 54 w 62"/>
                <a:gd name="T1" fmla="*/ 0 h 21"/>
                <a:gd name="T2" fmla="*/ 62 w 62"/>
                <a:gd name="T3" fmla="*/ 6 h 21"/>
                <a:gd name="T4" fmla="*/ 0 w 62"/>
                <a:gd name="T5" fmla="*/ 7 h 21"/>
                <a:gd name="T6" fmla="*/ 9 w 62"/>
                <a:gd name="T7" fmla="*/ 0 h 21"/>
                <a:gd name="T8" fmla="*/ 54 w 6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1">
                  <a:moveTo>
                    <a:pt x="54" y="0"/>
                  </a:moveTo>
                  <a:cubicBezTo>
                    <a:pt x="57" y="3"/>
                    <a:pt x="62" y="6"/>
                    <a:pt x="62" y="6"/>
                  </a:cubicBezTo>
                  <a:cubicBezTo>
                    <a:pt x="47" y="21"/>
                    <a:pt x="11" y="16"/>
                    <a:pt x="0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7" y="6"/>
                    <a:pt x="37" y="12"/>
                    <a:pt x="54" y="0"/>
                  </a:cubicBezTo>
                  <a:close/>
                </a:path>
              </a:pathLst>
            </a:custGeom>
            <a:solidFill>
              <a:srgbClr val="6F7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99">
              <a:extLst>
                <a:ext uri="{FF2B5EF4-FFF2-40B4-BE49-F238E27FC236}">
                  <a16:creationId xmlns:a16="http://schemas.microsoft.com/office/drawing/2014/main" id="{B86C3D4D-0630-42F5-864E-764E82BA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" y="2832"/>
              <a:ext cx="107" cy="35"/>
            </a:xfrm>
            <a:custGeom>
              <a:avLst/>
              <a:gdLst>
                <a:gd name="T0" fmla="*/ 4 w 45"/>
                <a:gd name="T1" fmla="*/ 0 h 15"/>
                <a:gd name="T2" fmla="*/ 41 w 45"/>
                <a:gd name="T3" fmla="*/ 1 h 15"/>
                <a:gd name="T4" fmla="*/ 45 w 45"/>
                <a:gd name="T5" fmla="*/ 3 h 15"/>
                <a:gd name="T6" fmla="*/ 0 w 45"/>
                <a:gd name="T7" fmla="*/ 3 h 15"/>
                <a:gd name="T8" fmla="*/ 4 w 4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5">
                  <a:moveTo>
                    <a:pt x="4" y="0"/>
                  </a:moveTo>
                  <a:cubicBezTo>
                    <a:pt x="9" y="7"/>
                    <a:pt x="37" y="7"/>
                    <a:pt x="41" y="1"/>
                  </a:cubicBezTo>
                  <a:cubicBezTo>
                    <a:pt x="41" y="1"/>
                    <a:pt x="43" y="2"/>
                    <a:pt x="45" y="3"/>
                  </a:cubicBezTo>
                  <a:cubicBezTo>
                    <a:pt x="28" y="15"/>
                    <a:pt x="8" y="9"/>
                    <a:pt x="0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B583B8D4-C155-4C55-9CF9-67BA6E63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" y="2862"/>
              <a:ext cx="145" cy="313"/>
            </a:xfrm>
            <a:custGeom>
              <a:avLst/>
              <a:gdLst>
                <a:gd name="T0" fmla="*/ 0 w 61"/>
                <a:gd name="T1" fmla="*/ 14 h 132"/>
                <a:gd name="T2" fmla="*/ 46 w 61"/>
                <a:gd name="T3" fmla="*/ 15 h 132"/>
                <a:gd name="T4" fmla="*/ 60 w 61"/>
                <a:gd name="T5" fmla="*/ 112 h 132"/>
                <a:gd name="T6" fmla="*/ 47 w 61"/>
                <a:gd name="T7" fmla="*/ 125 h 132"/>
                <a:gd name="T8" fmla="*/ 11 w 61"/>
                <a:gd name="T9" fmla="*/ 132 h 132"/>
                <a:gd name="T10" fmla="*/ 0 w 61"/>
                <a:gd name="T11" fmla="*/ 15 h 132"/>
                <a:gd name="T12" fmla="*/ 0 w 61"/>
                <a:gd name="T13" fmla="*/ 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32">
                  <a:moveTo>
                    <a:pt x="0" y="14"/>
                  </a:moveTo>
                  <a:cubicBezTo>
                    <a:pt x="18" y="10"/>
                    <a:pt x="43" y="0"/>
                    <a:pt x="46" y="15"/>
                  </a:cubicBezTo>
                  <a:cubicBezTo>
                    <a:pt x="50" y="32"/>
                    <a:pt x="55" y="72"/>
                    <a:pt x="60" y="112"/>
                  </a:cubicBezTo>
                  <a:cubicBezTo>
                    <a:pt x="61" y="120"/>
                    <a:pt x="50" y="124"/>
                    <a:pt x="47" y="125"/>
                  </a:cubicBezTo>
                  <a:cubicBezTo>
                    <a:pt x="35" y="129"/>
                    <a:pt x="25" y="130"/>
                    <a:pt x="11" y="1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77779780-4829-45E9-B82F-9922934C5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2855"/>
              <a:ext cx="137" cy="320"/>
            </a:xfrm>
            <a:custGeom>
              <a:avLst/>
              <a:gdLst>
                <a:gd name="T0" fmla="*/ 58 w 58"/>
                <a:gd name="T1" fmla="*/ 17 h 135"/>
                <a:gd name="T2" fmla="*/ 14 w 58"/>
                <a:gd name="T3" fmla="*/ 17 h 135"/>
                <a:gd name="T4" fmla="*/ 1 w 58"/>
                <a:gd name="T5" fmla="*/ 114 h 135"/>
                <a:gd name="T6" fmla="*/ 13 w 58"/>
                <a:gd name="T7" fmla="*/ 129 h 135"/>
                <a:gd name="T8" fmla="*/ 47 w 58"/>
                <a:gd name="T9" fmla="*/ 135 h 135"/>
                <a:gd name="T10" fmla="*/ 58 w 58"/>
                <a:gd name="T11" fmla="*/ 18 h 135"/>
                <a:gd name="T12" fmla="*/ 58 w 58"/>
                <a:gd name="T13" fmla="*/ 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35">
                  <a:moveTo>
                    <a:pt x="58" y="17"/>
                  </a:moveTo>
                  <a:cubicBezTo>
                    <a:pt x="36" y="12"/>
                    <a:pt x="18" y="0"/>
                    <a:pt x="14" y="17"/>
                  </a:cubicBezTo>
                  <a:cubicBezTo>
                    <a:pt x="10" y="36"/>
                    <a:pt x="6" y="76"/>
                    <a:pt x="1" y="114"/>
                  </a:cubicBezTo>
                  <a:cubicBezTo>
                    <a:pt x="0" y="124"/>
                    <a:pt x="10" y="128"/>
                    <a:pt x="13" y="129"/>
                  </a:cubicBezTo>
                  <a:cubicBezTo>
                    <a:pt x="25" y="132"/>
                    <a:pt x="35" y="133"/>
                    <a:pt x="47" y="135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8"/>
                    <a:pt x="58" y="17"/>
                    <a:pt x="58" y="17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02">
              <a:extLst>
                <a:ext uri="{FF2B5EF4-FFF2-40B4-BE49-F238E27FC236}">
                  <a16:creationId xmlns:a16="http://schemas.microsoft.com/office/drawing/2014/main" id="{7A14FEA7-5AA4-49E5-8465-CE9329AC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" y="3170"/>
              <a:ext cx="214" cy="12"/>
            </a:xfrm>
            <a:custGeom>
              <a:avLst/>
              <a:gdLst>
                <a:gd name="T0" fmla="*/ 1 w 90"/>
                <a:gd name="T1" fmla="*/ 0 h 5"/>
                <a:gd name="T2" fmla="*/ 0 w 90"/>
                <a:gd name="T3" fmla="*/ 1 h 5"/>
                <a:gd name="T4" fmla="*/ 90 w 90"/>
                <a:gd name="T5" fmla="*/ 1 h 5"/>
                <a:gd name="T6" fmla="*/ 89 w 90"/>
                <a:gd name="T7" fmla="*/ 0 h 5"/>
                <a:gd name="T8" fmla="*/ 1 w 9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8" y="4"/>
                    <a:pt x="62" y="5"/>
                    <a:pt x="90" y="1"/>
                  </a:cubicBezTo>
                  <a:cubicBezTo>
                    <a:pt x="89" y="1"/>
                    <a:pt x="89" y="0"/>
                    <a:pt x="89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Rectangle 103">
              <a:extLst>
                <a:ext uri="{FF2B5EF4-FFF2-40B4-BE49-F238E27FC236}">
                  <a16:creationId xmlns:a16="http://schemas.microsoft.com/office/drawing/2014/main" id="{BEA886F6-B7F5-43A2-9783-FAF85A5A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2799"/>
              <a:ext cx="71" cy="73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04">
              <a:extLst>
                <a:ext uri="{FF2B5EF4-FFF2-40B4-BE49-F238E27FC236}">
                  <a16:creationId xmlns:a16="http://schemas.microsoft.com/office/drawing/2014/main" id="{D5A90B31-861C-48BD-877B-0DB0EEC2E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839"/>
              <a:ext cx="341" cy="343"/>
            </a:xfrm>
            <a:custGeom>
              <a:avLst/>
              <a:gdLst>
                <a:gd name="T0" fmla="*/ 16 w 144"/>
                <a:gd name="T1" fmla="*/ 139 h 145"/>
                <a:gd name="T2" fmla="*/ 0 w 144"/>
                <a:gd name="T3" fmla="*/ 24 h 145"/>
                <a:gd name="T4" fmla="*/ 56 w 144"/>
                <a:gd name="T5" fmla="*/ 1 h 145"/>
                <a:gd name="T6" fmla="*/ 85 w 144"/>
                <a:gd name="T7" fmla="*/ 0 h 145"/>
                <a:gd name="T8" fmla="*/ 144 w 144"/>
                <a:gd name="T9" fmla="*/ 23 h 145"/>
                <a:gd name="T10" fmla="*/ 127 w 144"/>
                <a:gd name="T11" fmla="*/ 139 h 145"/>
                <a:gd name="T12" fmla="*/ 16 w 144"/>
                <a:gd name="T13" fmla="*/ 1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5">
                  <a:moveTo>
                    <a:pt x="16" y="139"/>
                  </a:moveTo>
                  <a:cubicBezTo>
                    <a:pt x="22" y="122"/>
                    <a:pt x="8" y="39"/>
                    <a:pt x="0" y="24"/>
                  </a:cubicBezTo>
                  <a:cubicBezTo>
                    <a:pt x="5" y="8"/>
                    <a:pt x="45" y="9"/>
                    <a:pt x="56" y="1"/>
                  </a:cubicBezTo>
                  <a:cubicBezTo>
                    <a:pt x="58" y="3"/>
                    <a:pt x="83" y="3"/>
                    <a:pt x="85" y="0"/>
                  </a:cubicBezTo>
                  <a:cubicBezTo>
                    <a:pt x="93" y="7"/>
                    <a:pt x="136" y="7"/>
                    <a:pt x="144" y="23"/>
                  </a:cubicBezTo>
                  <a:cubicBezTo>
                    <a:pt x="135" y="40"/>
                    <a:pt x="120" y="123"/>
                    <a:pt x="127" y="139"/>
                  </a:cubicBezTo>
                  <a:cubicBezTo>
                    <a:pt x="99" y="145"/>
                    <a:pt x="44" y="145"/>
                    <a:pt x="16" y="139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05">
              <a:extLst>
                <a:ext uri="{FF2B5EF4-FFF2-40B4-BE49-F238E27FC236}">
                  <a16:creationId xmlns:a16="http://schemas.microsoft.com/office/drawing/2014/main" id="{1D87A2C9-1CD6-4961-95C5-581198F42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" y="2799"/>
              <a:ext cx="88" cy="56"/>
            </a:xfrm>
            <a:custGeom>
              <a:avLst/>
              <a:gdLst>
                <a:gd name="T0" fmla="*/ 0 w 37"/>
                <a:gd name="T1" fmla="*/ 0 h 24"/>
                <a:gd name="T2" fmla="*/ 37 w 37"/>
                <a:gd name="T3" fmla="*/ 0 h 24"/>
                <a:gd name="T4" fmla="*/ 37 w 37"/>
                <a:gd name="T5" fmla="*/ 19 h 24"/>
                <a:gd name="T6" fmla="*/ 0 w 37"/>
                <a:gd name="T7" fmla="*/ 19 h 24"/>
                <a:gd name="T8" fmla="*/ 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5" y="24"/>
                    <a:pt x="6" y="22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06">
              <a:extLst>
                <a:ext uri="{FF2B5EF4-FFF2-40B4-BE49-F238E27FC236}">
                  <a16:creationId xmlns:a16="http://schemas.microsoft.com/office/drawing/2014/main" id="{D0BDB111-AC14-4FCE-8DC8-52672C8EE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2571"/>
              <a:ext cx="277" cy="270"/>
            </a:xfrm>
            <a:custGeom>
              <a:avLst/>
              <a:gdLst>
                <a:gd name="T0" fmla="*/ 61 w 117"/>
                <a:gd name="T1" fmla="*/ 114 h 114"/>
                <a:gd name="T2" fmla="*/ 92 w 117"/>
                <a:gd name="T3" fmla="*/ 19 h 114"/>
                <a:gd name="T4" fmla="*/ 42 w 117"/>
                <a:gd name="T5" fmla="*/ 11 h 114"/>
                <a:gd name="T6" fmla="*/ 61 w 117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4">
                  <a:moveTo>
                    <a:pt x="61" y="114"/>
                  </a:moveTo>
                  <a:cubicBezTo>
                    <a:pt x="96" y="114"/>
                    <a:pt x="117" y="49"/>
                    <a:pt x="92" y="19"/>
                  </a:cubicBezTo>
                  <a:cubicBezTo>
                    <a:pt x="81" y="4"/>
                    <a:pt x="51" y="0"/>
                    <a:pt x="42" y="11"/>
                  </a:cubicBezTo>
                  <a:cubicBezTo>
                    <a:pt x="0" y="25"/>
                    <a:pt x="20" y="114"/>
                    <a:pt x="61" y="114"/>
                  </a:cubicBezTo>
                  <a:close/>
                </a:path>
              </a:pathLst>
            </a:custGeom>
            <a:solidFill>
              <a:srgbClr val="3B19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07">
              <a:extLst>
                <a:ext uri="{FF2B5EF4-FFF2-40B4-BE49-F238E27FC236}">
                  <a16:creationId xmlns:a16="http://schemas.microsoft.com/office/drawing/2014/main" id="{91B7C6F2-C8E6-43F5-9ACE-6466E306D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2839"/>
              <a:ext cx="147" cy="50"/>
            </a:xfrm>
            <a:custGeom>
              <a:avLst/>
              <a:gdLst>
                <a:gd name="T0" fmla="*/ 54 w 62"/>
                <a:gd name="T1" fmla="*/ 0 h 21"/>
                <a:gd name="T2" fmla="*/ 62 w 62"/>
                <a:gd name="T3" fmla="*/ 6 h 21"/>
                <a:gd name="T4" fmla="*/ 0 w 62"/>
                <a:gd name="T5" fmla="*/ 7 h 21"/>
                <a:gd name="T6" fmla="*/ 9 w 62"/>
                <a:gd name="T7" fmla="*/ 0 h 21"/>
                <a:gd name="T8" fmla="*/ 54 w 6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1">
                  <a:moveTo>
                    <a:pt x="54" y="0"/>
                  </a:moveTo>
                  <a:cubicBezTo>
                    <a:pt x="57" y="3"/>
                    <a:pt x="62" y="6"/>
                    <a:pt x="62" y="6"/>
                  </a:cubicBezTo>
                  <a:cubicBezTo>
                    <a:pt x="48" y="21"/>
                    <a:pt x="11" y="16"/>
                    <a:pt x="0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6"/>
                    <a:pt x="37" y="12"/>
                    <a:pt x="54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08">
              <a:extLst>
                <a:ext uri="{FF2B5EF4-FFF2-40B4-BE49-F238E27FC236}">
                  <a16:creationId xmlns:a16="http://schemas.microsoft.com/office/drawing/2014/main" id="{E4BF9913-A762-4234-9D15-C5AC94D95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" y="2832"/>
              <a:ext cx="107" cy="35"/>
            </a:xfrm>
            <a:custGeom>
              <a:avLst/>
              <a:gdLst>
                <a:gd name="T0" fmla="*/ 4 w 45"/>
                <a:gd name="T1" fmla="*/ 0 h 15"/>
                <a:gd name="T2" fmla="*/ 41 w 45"/>
                <a:gd name="T3" fmla="*/ 1 h 15"/>
                <a:gd name="T4" fmla="*/ 45 w 45"/>
                <a:gd name="T5" fmla="*/ 3 h 15"/>
                <a:gd name="T6" fmla="*/ 0 w 45"/>
                <a:gd name="T7" fmla="*/ 3 h 15"/>
                <a:gd name="T8" fmla="*/ 4 w 4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5">
                  <a:moveTo>
                    <a:pt x="4" y="0"/>
                  </a:moveTo>
                  <a:cubicBezTo>
                    <a:pt x="9" y="7"/>
                    <a:pt x="37" y="7"/>
                    <a:pt x="41" y="1"/>
                  </a:cubicBezTo>
                  <a:cubicBezTo>
                    <a:pt x="42" y="1"/>
                    <a:pt x="43" y="2"/>
                    <a:pt x="45" y="3"/>
                  </a:cubicBezTo>
                  <a:cubicBezTo>
                    <a:pt x="28" y="15"/>
                    <a:pt x="9" y="9"/>
                    <a:pt x="0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09">
              <a:extLst>
                <a:ext uri="{FF2B5EF4-FFF2-40B4-BE49-F238E27FC236}">
                  <a16:creationId xmlns:a16="http://schemas.microsoft.com/office/drawing/2014/main" id="{E9E40B96-D009-48AD-840A-0BFE15610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" y="2862"/>
              <a:ext cx="145" cy="313"/>
            </a:xfrm>
            <a:custGeom>
              <a:avLst/>
              <a:gdLst>
                <a:gd name="T0" fmla="*/ 0 w 61"/>
                <a:gd name="T1" fmla="*/ 14 h 132"/>
                <a:gd name="T2" fmla="*/ 46 w 61"/>
                <a:gd name="T3" fmla="*/ 15 h 132"/>
                <a:gd name="T4" fmla="*/ 60 w 61"/>
                <a:gd name="T5" fmla="*/ 112 h 132"/>
                <a:gd name="T6" fmla="*/ 47 w 61"/>
                <a:gd name="T7" fmla="*/ 125 h 132"/>
                <a:gd name="T8" fmla="*/ 11 w 61"/>
                <a:gd name="T9" fmla="*/ 132 h 132"/>
                <a:gd name="T10" fmla="*/ 0 w 61"/>
                <a:gd name="T11" fmla="*/ 15 h 132"/>
                <a:gd name="T12" fmla="*/ 0 w 61"/>
                <a:gd name="T13" fmla="*/ 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32">
                  <a:moveTo>
                    <a:pt x="0" y="14"/>
                  </a:moveTo>
                  <a:cubicBezTo>
                    <a:pt x="18" y="10"/>
                    <a:pt x="43" y="0"/>
                    <a:pt x="46" y="15"/>
                  </a:cubicBezTo>
                  <a:cubicBezTo>
                    <a:pt x="50" y="32"/>
                    <a:pt x="55" y="72"/>
                    <a:pt x="60" y="112"/>
                  </a:cubicBezTo>
                  <a:cubicBezTo>
                    <a:pt x="61" y="120"/>
                    <a:pt x="50" y="124"/>
                    <a:pt x="47" y="125"/>
                  </a:cubicBezTo>
                  <a:cubicBezTo>
                    <a:pt x="35" y="129"/>
                    <a:pt x="25" y="130"/>
                    <a:pt x="11" y="13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110">
              <a:extLst>
                <a:ext uri="{FF2B5EF4-FFF2-40B4-BE49-F238E27FC236}">
                  <a16:creationId xmlns:a16="http://schemas.microsoft.com/office/drawing/2014/main" id="{21760DD7-5FC0-47CA-9939-78B1E0B19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" y="2855"/>
              <a:ext cx="140" cy="320"/>
            </a:xfrm>
            <a:custGeom>
              <a:avLst/>
              <a:gdLst>
                <a:gd name="T0" fmla="*/ 58 w 59"/>
                <a:gd name="T1" fmla="*/ 17 h 135"/>
                <a:gd name="T2" fmla="*/ 14 w 59"/>
                <a:gd name="T3" fmla="*/ 17 h 135"/>
                <a:gd name="T4" fmla="*/ 1 w 59"/>
                <a:gd name="T5" fmla="*/ 114 h 135"/>
                <a:gd name="T6" fmla="*/ 13 w 59"/>
                <a:gd name="T7" fmla="*/ 129 h 135"/>
                <a:gd name="T8" fmla="*/ 48 w 59"/>
                <a:gd name="T9" fmla="*/ 135 h 135"/>
                <a:gd name="T10" fmla="*/ 59 w 59"/>
                <a:gd name="T11" fmla="*/ 18 h 135"/>
                <a:gd name="T12" fmla="*/ 58 w 59"/>
                <a:gd name="T13" fmla="*/ 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35">
                  <a:moveTo>
                    <a:pt x="58" y="17"/>
                  </a:moveTo>
                  <a:cubicBezTo>
                    <a:pt x="36" y="12"/>
                    <a:pt x="18" y="0"/>
                    <a:pt x="14" y="17"/>
                  </a:cubicBezTo>
                  <a:cubicBezTo>
                    <a:pt x="10" y="36"/>
                    <a:pt x="6" y="76"/>
                    <a:pt x="1" y="114"/>
                  </a:cubicBezTo>
                  <a:cubicBezTo>
                    <a:pt x="0" y="124"/>
                    <a:pt x="10" y="128"/>
                    <a:pt x="13" y="129"/>
                  </a:cubicBezTo>
                  <a:cubicBezTo>
                    <a:pt x="25" y="132"/>
                    <a:pt x="35" y="133"/>
                    <a:pt x="48" y="135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7"/>
                    <a:pt x="58" y="17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111">
              <a:extLst>
                <a:ext uri="{FF2B5EF4-FFF2-40B4-BE49-F238E27FC236}">
                  <a16:creationId xmlns:a16="http://schemas.microsoft.com/office/drawing/2014/main" id="{09D0F477-63D8-4CF4-9460-350097713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9" y="3170"/>
              <a:ext cx="214" cy="12"/>
            </a:xfrm>
            <a:custGeom>
              <a:avLst/>
              <a:gdLst>
                <a:gd name="T0" fmla="*/ 1 w 90"/>
                <a:gd name="T1" fmla="*/ 0 h 5"/>
                <a:gd name="T2" fmla="*/ 0 w 90"/>
                <a:gd name="T3" fmla="*/ 1 h 5"/>
                <a:gd name="T4" fmla="*/ 90 w 90"/>
                <a:gd name="T5" fmla="*/ 1 h 5"/>
                <a:gd name="T6" fmla="*/ 89 w 90"/>
                <a:gd name="T7" fmla="*/ 0 h 5"/>
                <a:gd name="T8" fmla="*/ 1 w 9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8" y="4"/>
                    <a:pt x="62" y="5"/>
                    <a:pt x="90" y="1"/>
                  </a:cubicBezTo>
                  <a:cubicBezTo>
                    <a:pt x="90" y="1"/>
                    <a:pt x="89" y="0"/>
                    <a:pt x="89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Rectangle 112">
              <a:extLst>
                <a:ext uri="{FF2B5EF4-FFF2-40B4-BE49-F238E27FC236}">
                  <a16:creationId xmlns:a16="http://schemas.microsoft.com/office/drawing/2014/main" id="{B6005220-C5CC-48AD-94A8-EC2592EC3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2799"/>
              <a:ext cx="69" cy="73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113">
              <a:extLst>
                <a:ext uri="{FF2B5EF4-FFF2-40B4-BE49-F238E27FC236}">
                  <a16:creationId xmlns:a16="http://schemas.microsoft.com/office/drawing/2014/main" id="{4432A57E-3FAE-4EF9-8374-23A920BBB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7" y="2839"/>
              <a:ext cx="342" cy="343"/>
            </a:xfrm>
            <a:custGeom>
              <a:avLst/>
              <a:gdLst>
                <a:gd name="T0" fmla="*/ 16 w 144"/>
                <a:gd name="T1" fmla="*/ 139 h 145"/>
                <a:gd name="T2" fmla="*/ 0 w 144"/>
                <a:gd name="T3" fmla="*/ 24 h 145"/>
                <a:gd name="T4" fmla="*/ 56 w 144"/>
                <a:gd name="T5" fmla="*/ 1 h 145"/>
                <a:gd name="T6" fmla="*/ 85 w 144"/>
                <a:gd name="T7" fmla="*/ 0 h 145"/>
                <a:gd name="T8" fmla="*/ 144 w 144"/>
                <a:gd name="T9" fmla="*/ 23 h 145"/>
                <a:gd name="T10" fmla="*/ 127 w 144"/>
                <a:gd name="T11" fmla="*/ 139 h 145"/>
                <a:gd name="T12" fmla="*/ 16 w 144"/>
                <a:gd name="T13" fmla="*/ 1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45">
                  <a:moveTo>
                    <a:pt x="16" y="139"/>
                  </a:moveTo>
                  <a:cubicBezTo>
                    <a:pt x="22" y="122"/>
                    <a:pt x="8" y="39"/>
                    <a:pt x="0" y="24"/>
                  </a:cubicBezTo>
                  <a:cubicBezTo>
                    <a:pt x="5" y="8"/>
                    <a:pt x="45" y="9"/>
                    <a:pt x="56" y="1"/>
                  </a:cubicBezTo>
                  <a:cubicBezTo>
                    <a:pt x="58" y="3"/>
                    <a:pt x="83" y="3"/>
                    <a:pt x="85" y="0"/>
                  </a:cubicBezTo>
                  <a:cubicBezTo>
                    <a:pt x="93" y="7"/>
                    <a:pt x="137" y="7"/>
                    <a:pt x="144" y="23"/>
                  </a:cubicBezTo>
                  <a:cubicBezTo>
                    <a:pt x="136" y="40"/>
                    <a:pt x="120" y="123"/>
                    <a:pt x="127" y="139"/>
                  </a:cubicBezTo>
                  <a:cubicBezTo>
                    <a:pt x="99" y="145"/>
                    <a:pt x="44" y="145"/>
                    <a:pt x="16" y="139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114">
              <a:extLst>
                <a:ext uri="{FF2B5EF4-FFF2-40B4-BE49-F238E27FC236}">
                  <a16:creationId xmlns:a16="http://schemas.microsoft.com/office/drawing/2014/main" id="{F34BE847-4E25-4ACC-BCF9-7035107C6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" y="2799"/>
              <a:ext cx="88" cy="56"/>
            </a:xfrm>
            <a:custGeom>
              <a:avLst/>
              <a:gdLst>
                <a:gd name="T0" fmla="*/ 0 w 37"/>
                <a:gd name="T1" fmla="*/ 0 h 24"/>
                <a:gd name="T2" fmla="*/ 37 w 37"/>
                <a:gd name="T3" fmla="*/ 0 h 24"/>
                <a:gd name="T4" fmla="*/ 37 w 37"/>
                <a:gd name="T5" fmla="*/ 19 h 24"/>
                <a:gd name="T6" fmla="*/ 0 w 37"/>
                <a:gd name="T7" fmla="*/ 19 h 24"/>
                <a:gd name="T8" fmla="*/ 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5" y="24"/>
                    <a:pt x="6" y="22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115">
              <a:extLst>
                <a:ext uri="{FF2B5EF4-FFF2-40B4-BE49-F238E27FC236}">
                  <a16:creationId xmlns:a16="http://schemas.microsoft.com/office/drawing/2014/main" id="{6A021C32-EFA1-4A1E-993D-E1F6EE26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4" y="2571"/>
              <a:ext cx="277" cy="270"/>
            </a:xfrm>
            <a:custGeom>
              <a:avLst/>
              <a:gdLst>
                <a:gd name="T0" fmla="*/ 61 w 117"/>
                <a:gd name="T1" fmla="*/ 114 h 114"/>
                <a:gd name="T2" fmla="*/ 93 w 117"/>
                <a:gd name="T3" fmla="*/ 19 h 114"/>
                <a:gd name="T4" fmla="*/ 42 w 117"/>
                <a:gd name="T5" fmla="*/ 11 h 114"/>
                <a:gd name="T6" fmla="*/ 61 w 117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4">
                  <a:moveTo>
                    <a:pt x="61" y="114"/>
                  </a:moveTo>
                  <a:cubicBezTo>
                    <a:pt x="96" y="114"/>
                    <a:pt x="117" y="49"/>
                    <a:pt x="93" y="19"/>
                  </a:cubicBezTo>
                  <a:cubicBezTo>
                    <a:pt x="81" y="4"/>
                    <a:pt x="51" y="0"/>
                    <a:pt x="42" y="11"/>
                  </a:cubicBezTo>
                  <a:cubicBezTo>
                    <a:pt x="0" y="25"/>
                    <a:pt x="20" y="114"/>
                    <a:pt x="61" y="114"/>
                  </a:cubicBezTo>
                  <a:close/>
                </a:path>
              </a:pathLst>
            </a:custGeom>
            <a:solidFill>
              <a:srgbClr val="9978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116">
              <a:extLst>
                <a:ext uri="{FF2B5EF4-FFF2-40B4-BE49-F238E27FC236}">
                  <a16:creationId xmlns:a16="http://schemas.microsoft.com/office/drawing/2014/main" id="{311B8F1C-E5C6-4E02-ADD8-A5AEC886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839"/>
              <a:ext cx="148" cy="50"/>
            </a:xfrm>
            <a:custGeom>
              <a:avLst/>
              <a:gdLst>
                <a:gd name="T0" fmla="*/ 54 w 62"/>
                <a:gd name="T1" fmla="*/ 0 h 21"/>
                <a:gd name="T2" fmla="*/ 62 w 62"/>
                <a:gd name="T3" fmla="*/ 6 h 21"/>
                <a:gd name="T4" fmla="*/ 0 w 62"/>
                <a:gd name="T5" fmla="*/ 7 h 21"/>
                <a:gd name="T6" fmla="*/ 9 w 62"/>
                <a:gd name="T7" fmla="*/ 0 h 21"/>
                <a:gd name="T8" fmla="*/ 54 w 6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1">
                  <a:moveTo>
                    <a:pt x="54" y="0"/>
                  </a:moveTo>
                  <a:cubicBezTo>
                    <a:pt x="57" y="3"/>
                    <a:pt x="62" y="6"/>
                    <a:pt x="62" y="6"/>
                  </a:cubicBezTo>
                  <a:cubicBezTo>
                    <a:pt x="48" y="21"/>
                    <a:pt x="11" y="16"/>
                    <a:pt x="0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6"/>
                    <a:pt x="37" y="12"/>
                    <a:pt x="54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117">
              <a:extLst>
                <a:ext uri="{FF2B5EF4-FFF2-40B4-BE49-F238E27FC236}">
                  <a16:creationId xmlns:a16="http://schemas.microsoft.com/office/drawing/2014/main" id="{DA8E235E-4301-4446-B27C-44F2D7B2D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2832"/>
              <a:ext cx="107" cy="35"/>
            </a:xfrm>
            <a:custGeom>
              <a:avLst/>
              <a:gdLst>
                <a:gd name="T0" fmla="*/ 4 w 45"/>
                <a:gd name="T1" fmla="*/ 0 h 15"/>
                <a:gd name="T2" fmla="*/ 41 w 45"/>
                <a:gd name="T3" fmla="*/ 1 h 15"/>
                <a:gd name="T4" fmla="*/ 45 w 45"/>
                <a:gd name="T5" fmla="*/ 3 h 15"/>
                <a:gd name="T6" fmla="*/ 0 w 45"/>
                <a:gd name="T7" fmla="*/ 3 h 15"/>
                <a:gd name="T8" fmla="*/ 4 w 4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5">
                  <a:moveTo>
                    <a:pt x="4" y="0"/>
                  </a:moveTo>
                  <a:cubicBezTo>
                    <a:pt x="9" y="7"/>
                    <a:pt x="37" y="7"/>
                    <a:pt x="41" y="1"/>
                  </a:cubicBezTo>
                  <a:cubicBezTo>
                    <a:pt x="42" y="1"/>
                    <a:pt x="43" y="2"/>
                    <a:pt x="45" y="3"/>
                  </a:cubicBezTo>
                  <a:cubicBezTo>
                    <a:pt x="28" y="15"/>
                    <a:pt x="9" y="9"/>
                    <a:pt x="0" y="3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58" name="Group 133">
            <a:extLst>
              <a:ext uri="{FF2B5EF4-FFF2-40B4-BE49-F238E27FC236}">
                <a16:creationId xmlns:a16="http://schemas.microsoft.com/office/drawing/2014/main" id="{E2759E01-6D6E-4348-8D4E-04F8FCD56DF8}"/>
              </a:ext>
            </a:extLst>
          </p:cNvPr>
          <p:cNvGrpSpPr/>
          <p:nvPr/>
        </p:nvGrpSpPr>
        <p:grpSpPr>
          <a:xfrm>
            <a:off x="1023733" y="515911"/>
            <a:ext cx="7019060" cy="978729"/>
            <a:chOff x="643825" y="4271860"/>
            <a:chExt cx="3091363" cy="130497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8A48741-8D34-48E7-9B9E-6632A2F33662}"/>
                </a:ext>
              </a:extLst>
            </p:cNvPr>
            <p:cNvSpPr txBox="1"/>
            <p:nvPr/>
          </p:nvSpPr>
          <p:spPr>
            <a:xfrm>
              <a:off x="643825" y="4271860"/>
              <a:ext cx="3091363" cy="130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3600" b="1" dirty="0">
                  <a:latin typeface="+mj-lt"/>
                  <a:ea typeface="-윤고딕360"/>
                </a:rPr>
                <a:t>통계 자료 </a:t>
              </a:r>
              <a:r>
                <a:rPr lang="en-US" altLang="ko-KR" sz="3600" b="1" dirty="0">
                  <a:latin typeface="+mj-lt"/>
                  <a:ea typeface="-윤고딕360"/>
                </a:rPr>
                <a:t>1</a:t>
              </a:r>
            </a:p>
            <a:p>
              <a:pPr>
                <a:lnSpc>
                  <a:spcPct val="80000"/>
                </a:lnSpc>
              </a:pPr>
              <a:endParaRPr lang="en-US" sz="3600" b="1" dirty="0">
                <a:latin typeface="+mj-lt"/>
                <a:ea typeface="-윤고딕360"/>
              </a:endParaRPr>
            </a:p>
          </p:txBody>
        </p:sp>
        <p:cxnSp>
          <p:nvCxnSpPr>
            <p:cNvPr id="160" name="Straight Connector 135">
              <a:extLst>
                <a:ext uri="{FF2B5EF4-FFF2-40B4-BE49-F238E27FC236}">
                  <a16:creationId xmlns:a16="http://schemas.microsoft.com/office/drawing/2014/main" id="{BB67F314-CB6B-44EA-A0F6-F30DD1F96A52}"/>
                </a:ext>
              </a:extLst>
            </p:cNvPr>
            <p:cNvCxnSpPr>
              <a:cxnSpLocks/>
            </p:cNvCxnSpPr>
            <p:nvPr/>
          </p:nvCxnSpPr>
          <p:spPr>
            <a:xfrm>
              <a:off x="704201" y="5001927"/>
              <a:ext cx="150236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60506655-ACAB-4323-98F0-FAC0A4B5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38665"/>
            <a:ext cx="3551749" cy="594741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635F3EE-8548-4A46-BF26-C1F85EB831F4}"/>
              </a:ext>
            </a:extLst>
          </p:cNvPr>
          <p:cNvGrpSpPr/>
          <p:nvPr/>
        </p:nvGrpSpPr>
        <p:grpSpPr>
          <a:xfrm>
            <a:off x="605886" y="5217912"/>
            <a:ext cx="3915043" cy="831078"/>
            <a:chOff x="766682" y="1661818"/>
            <a:chExt cx="3915043" cy="83107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D336A9-D013-4446-AA4F-80883CAE5998}"/>
                </a:ext>
              </a:extLst>
            </p:cNvPr>
            <p:cNvSpPr/>
            <p:nvPr/>
          </p:nvSpPr>
          <p:spPr>
            <a:xfrm>
              <a:off x="1114973" y="1728742"/>
              <a:ext cx="3083378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dirty="0">
                  <a:ea typeface="-윤고딕360"/>
                </a:rPr>
                <a:t>대학생 대상 설문 조사 진행</a:t>
              </a:r>
              <a:endParaRPr lang="en-US" altLang="ko-KR" sz="1600" dirty="0">
                <a:ea typeface="-윤고딕360"/>
              </a:endParaRPr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EA48AE83-E95A-4CD2-98F1-652919339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682" y="1661818"/>
              <a:ext cx="300498" cy="305177"/>
            </a:xfrm>
            <a:custGeom>
              <a:avLst/>
              <a:gdLst>
                <a:gd name="T0" fmla="*/ 32 w 121"/>
                <a:gd name="T1" fmla="*/ 132 h 132"/>
                <a:gd name="T2" fmla="*/ 0 w 121"/>
                <a:gd name="T3" fmla="*/ 132 h 132"/>
                <a:gd name="T4" fmla="*/ 0 w 121"/>
                <a:gd name="T5" fmla="*/ 36 h 132"/>
                <a:gd name="T6" fmla="*/ 32 w 121"/>
                <a:gd name="T7" fmla="*/ 36 h 132"/>
                <a:gd name="T8" fmla="*/ 32 w 121"/>
                <a:gd name="T9" fmla="*/ 132 h 132"/>
                <a:gd name="T10" fmla="*/ 77 w 121"/>
                <a:gd name="T11" fmla="*/ 132 h 132"/>
                <a:gd name="T12" fmla="*/ 45 w 121"/>
                <a:gd name="T13" fmla="*/ 132 h 132"/>
                <a:gd name="T14" fmla="*/ 45 w 121"/>
                <a:gd name="T15" fmla="*/ 61 h 132"/>
                <a:gd name="T16" fmla="*/ 77 w 121"/>
                <a:gd name="T17" fmla="*/ 61 h 132"/>
                <a:gd name="T18" fmla="*/ 77 w 121"/>
                <a:gd name="T19" fmla="*/ 132 h 132"/>
                <a:gd name="T20" fmla="*/ 121 w 121"/>
                <a:gd name="T21" fmla="*/ 132 h 132"/>
                <a:gd name="T22" fmla="*/ 89 w 121"/>
                <a:gd name="T23" fmla="*/ 132 h 132"/>
                <a:gd name="T24" fmla="*/ 89 w 121"/>
                <a:gd name="T25" fmla="*/ 0 h 132"/>
                <a:gd name="T26" fmla="*/ 121 w 121"/>
                <a:gd name="T27" fmla="*/ 0 h 132"/>
                <a:gd name="T28" fmla="*/ 121 w 121"/>
                <a:gd name="T2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32">
                  <a:moveTo>
                    <a:pt x="32" y="132"/>
                  </a:moveTo>
                  <a:lnTo>
                    <a:pt x="0" y="132"/>
                  </a:lnTo>
                  <a:lnTo>
                    <a:pt x="0" y="36"/>
                  </a:lnTo>
                  <a:lnTo>
                    <a:pt x="32" y="36"/>
                  </a:lnTo>
                  <a:lnTo>
                    <a:pt x="32" y="132"/>
                  </a:lnTo>
                  <a:close/>
                  <a:moveTo>
                    <a:pt x="77" y="132"/>
                  </a:moveTo>
                  <a:lnTo>
                    <a:pt x="45" y="132"/>
                  </a:lnTo>
                  <a:lnTo>
                    <a:pt x="45" y="61"/>
                  </a:lnTo>
                  <a:lnTo>
                    <a:pt x="77" y="61"/>
                  </a:lnTo>
                  <a:lnTo>
                    <a:pt x="77" y="132"/>
                  </a:lnTo>
                  <a:close/>
                  <a:moveTo>
                    <a:pt x="121" y="132"/>
                  </a:moveTo>
                  <a:lnTo>
                    <a:pt x="89" y="132"/>
                  </a:lnTo>
                  <a:lnTo>
                    <a:pt x="89" y="0"/>
                  </a:lnTo>
                  <a:lnTo>
                    <a:pt x="121" y="0"/>
                  </a:lnTo>
                  <a:lnTo>
                    <a:pt x="121" y="132"/>
                  </a:lnTo>
                  <a:close/>
                </a:path>
              </a:pathLst>
            </a:custGeom>
            <a:solidFill>
              <a:srgbClr val="95B9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3F1A94-5956-4B2B-9283-D1B58F07D9F9}"/>
                </a:ext>
              </a:extLst>
            </p:cNvPr>
            <p:cNvSpPr/>
            <p:nvPr/>
          </p:nvSpPr>
          <p:spPr>
            <a:xfrm>
              <a:off x="1097089" y="2031231"/>
              <a:ext cx="35846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ea typeface="-윤고딕360"/>
                </a:rPr>
                <a:t>식사 시 가장 중요한 요소는 </a:t>
              </a:r>
              <a:r>
                <a:rPr lang="en-US" altLang="ko-KR" sz="2400" dirty="0">
                  <a:ea typeface="-윤고딕360"/>
                </a:rPr>
                <a:t>'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-윤고딕360"/>
                </a:rPr>
                <a:t>맛</a:t>
              </a:r>
              <a:r>
                <a:rPr lang="en-US" altLang="ko-KR" sz="2400" dirty="0">
                  <a:ea typeface="-윤고딕360"/>
                </a:rPr>
                <a:t>'</a:t>
              </a:r>
              <a:endParaRPr lang="ko-KR" altLang="en-US" dirty="0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D745017D-E1FC-4542-BE2A-12A445CED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292" y="2079606"/>
              <a:ext cx="300498" cy="305177"/>
            </a:xfrm>
            <a:custGeom>
              <a:avLst/>
              <a:gdLst>
                <a:gd name="T0" fmla="*/ 32 w 121"/>
                <a:gd name="T1" fmla="*/ 132 h 132"/>
                <a:gd name="T2" fmla="*/ 0 w 121"/>
                <a:gd name="T3" fmla="*/ 132 h 132"/>
                <a:gd name="T4" fmla="*/ 0 w 121"/>
                <a:gd name="T5" fmla="*/ 36 h 132"/>
                <a:gd name="T6" fmla="*/ 32 w 121"/>
                <a:gd name="T7" fmla="*/ 36 h 132"/>
                <a:gd name="T8" fmla="*/ 32 w 121"/>
                <a:gd name="T9" fmla="*/ 132 h 132"/>
                <a:gd name="T10" fmla="*/ 77 w 121"/>
                <a:gd name="T11" fmla="*/ 132 h 132"/>
                <a:gd name="T12" fmla="*/ 45 w 121"/>
                <a:gd name="T13" fmla="*/ 132 h 132"/>
                <a:gd name="T14" fmla="*/ 45 w 121"/>
                <a:gd name="T15" fmla="*/ 61 h 132"/>
                <a:gd name="T16" fmla="*/ 77 w 121"/>
                <a:gd name="T17" fmla="*/ 61 h 132"/>
                <a:gd name="T18" fmla="*/ 77 w 121"/>
                <a:gd name="T19" fmla="*/ 132 h 132"/>
                <a:gd name="T20" fmla="*/ 121 w 121"/>
                <a:gd name="T21" fmla="*/ 132 h 132"/>
                <a:gd name="T22" fmla="*/ 89 w 121"/>
                <a:gd name="T23" fmla="*/ 132 h 132"/>
                <a:gd name="T24" fmla="*/ 89 w 121"/>
                <a:gd name="T25" fmla="*/ 0 h 132"/>
                <a:gd name="T26" fmla="*/ 121 w 121"/>
                <a:gd name="T27" fmla="*/ 0 h 132"/>
                <a:gd name="T28" fmla="*/ 121 w 121"/>
                <a:gd name="T2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32">
                  <a:moveTo>
                    <a:pt x="32" y="132"/>
                  </a:moveTo>
                  <a:lnTo>
                    <a:pt x="0" y="132"/>
                  </a:lnTo>
                  <a:lnTo>
                    <a:pt x="0" y="36"/>
                  </a:lnTo>
                  <a:lnTo>
                    <a:pt x="32" y="36"/>
                  </a:lnTo>
                  <a:lnTo>
                    <a:pt x="32" y="132"/>
                  </a:lnTo>
                  <a:close/>
                  <a:moveTo>
                    <a:pt x="77" y="132"/>
                  </a:moveTo>
                  <a:lnTo>
                    <a:pt x="45" y="132"/>
                  </a:lnTo>
                  <a:lnTo>
                    <a:pt x="45" y="61"/>
                  </a:lnTo>
                  <a:lnTo>
                    <a:pt x="77" y="61"/>
                  </a:lnTo>
                  <a:lnTo>
                    <a:pt x="77" y="132"/>
                  </a:lnTo>
                  <a:close/>
                  <a:moveTo>
                    <a:pt x="121" y="132"/>
                  </a:moveTo>
                  <a:lnTo>
                    <a:pt x="89" y="132"/>
                  </a:lnTo>
                  <a:lnTo>
                    <a:pt x="89" y="0"/>
                  </a:lnTo>
                  <a:lnTo>
                    <a:pt x="121" y="0"/>
                  </a:lnTo>
                  <a:lnTo>
                    <a:pt x="121" y="132"/>
                  </a:lnTo>
                  <a:close/>
                </a:path>
              </a:pathLst>
            </a:custGeom>
            <a:solidFill>
              <a:srgbClr val="95B9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EBA32DEF-00C4-43A8-AE5D-B56B8D1EC98F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D30F178-2A28-4334-AF09-C2290B650575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396203660"/>
      </p:ext>
    </p:extLst>
  </p:cSld>
  <p:clrMapOvr>
    <a:masterClrMapping/>
  </p:clrMapOvr>
  <p:transition spd="med" advTm="3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962497-089D-4F06-9D8D-FC4F641A2CCA}"/>
              </a:ext>
            </a:extLst>
          </p:cNvPr>
          <p:cNvGrpSpPr/>
          <p:nvPr/>
        </p:nvGrpSpPr>
        <p:grpSpPr>
          <a:xfrm>
            <a:off x="5492518" y="1059936"/>
            <a:ext cx="3306256" cy="2381096"/>
            <a:chOff x="229675" y="5889385"/>
            <a:chExt cx="4448285" cy="3462872"/>
          </a:xfrm>
        </p:grpSpPr>
        <p:pic>
          <p:nvPicPr>
            <p:cNvPr id="89" name="Picture 9">
              <a:extLst>
                <a:ext uri="{FF2B5EF4-FFF2-40B4-BE49-F238E27FC236}">
                  <a16:creationId xmlns:a16="http://schemas.microsoft.com/office/drawing/2014/main" id="{DDB9E105-BD8D-4559-9C4E-1A74C126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75" y="5889385"/>
              <a:ext cx="4448285" cy="3462872"/>
            </a:xfrm>
            <a:prstGeom prst="rect">
              <a:avLst/>
            </a:prstGeom>
          </p:spPr>
        </p:pic>
        <p:pic>
          <p:nvPicPr>
            <p:cNvPr id="90" name="그림 개체 틀 13">
              <a:extLst>
                <a:ext uri="{FF2B5EF4-FFF2-40B4-BE49-F238E27FC236}">
                  <a16:creationId xmlns:a16="http://schemas.microsoft.com/office/drawing/2014/main" id="{A401D1C7-FE0C-4A48-A519-31F9B74C4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8" r="13115" b="5578"/>
            <a:stretch/>
          </p:blipFill>
          <p:spPr>
            <a:xfrm>
              <a:off x="468998" y="6277777"/>
              <a:ext cx="3969637" cy="2686087"/>
            </a:xfrm>
            <a:prstGeom prst="rect">
              <a:avLst/>
            </a:prstGeom>
          </p:spPr>
        </p:pic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0B9D0777-D8DD-4961-9AC5-7D49BF4DD31B}"/>
              </a:ext>
            </a:extLst>
          </p:cNvPr>
          <p:cNvSpPr txBox="1">
            <a:spLocks/>
          </p:cNvSpPr>
          <p:nvPr/>
        </p:nvSpPr>
        <p:spPr>
          <a:xfrm>
            <a:off x="1021326" y="500928"/>
            <a:ext cx="3815620" cy="83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ko-KR" altLang="en-US" sz="3600" b="1" dirty="0">
                <a:ea typeface="-윤고딕360"/>
              </a:rPr>
              <a:t>통계 자료 </a:t>
            </a:r>
            <a:r>
              <a:rPr lang="en-US" altLang="ko-KR" sz="3600" b="1" dirty="0">
                <a:ea typeface="-윤고딕360"/>
              </a:rPr>
              <a:t>2</a:t>
            </a:r>
          </a:p>
        </p:txBody>
      </p:sp>
      <p:cxnSp>
        <p:nvCxnSpPr>
          <p:cNvPr id="13" name="Straight Connector 135">
            <a:extLst>
              <a:ext uri="{FF2B5EF4-FFF2-40B4-BE49-F238E27FC236}">
                <a16:creationId xmlns:a16="http://schemas.microsoft.com/office/drawing/2014/main" id="{356796D1-C63A-42A8-A9FA-5EE2D53E535C}"/>
              </a:ext>
            </a:extLst>
          </p:cNvPr>
          <p:cNvCxnSpPr>
            <a:cxnSpLocks/>
          </p:cNvCxnSpPr>
          <p:nvPr/>
        </p:nvCxnSpPr>
        <p:spPr>
          <a:xfrm>
            <a:off x="1160819" y="1063461"/>
            <a:ext cx="341118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48CEC8-2933-42F5-B927-A22F281A7540}"/>
              </a:ext>
            </a:extLst>
          </p:cNvPr>
          <p:cNvGrpSpPr/>
          <p:nvPr/>
        </p:nvGrpSpPr>
        <p:grpSpPr>
          <a:xfrm>
            <a:off x="-77538" y="1059936"/>
            <a:ext cx="4932040" cy="3383033"/>
            <a:chOff x="-77538" y="1059936"/>
            <a:chExt cx="4932040" cy="3383033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78036EDE-E714-4DF8-8AC6-2754CABD0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538" y="1059936"/>
              <a:ext cx="4932040" cy="3383033"/>
            </a:xfrm>
            <a:prstGeom prst="rect">
              <a:avLst/>
            </a:prstGeom>
          </p:spPr>
        </p:pic>
        <p:pic>
          <p:nvPicPr>
            <p:cNvPr id="19" name="그림 개체 틀 25">
              <a:extLst>
                <a:ext uri="{FF2B5EF4-FFF2-40B4-BE49-F238E27FC236}">
                  <a16:creationId xmlns:a16="http://schemas.microsoft.com/office/drawing/2014/main" id="{AF040C9C-BBC9-44D7-AC57-050F405FA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0" r="2860" b="3253"/>
            <a:stretch/>
          </p:blipFill>
          <p:spPr>
            <a:xfrm>
              <a:off x="183900" y="1472244"/>
              <a:ext cx="4460108" cy="254354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32F1A6-F12A-4BC5-ABDB-9638992D5AFE}"/>
              </a:ext>
            </a:extLst>
          </p:cNvPr>
          <p:cNvGrpSpPr/>
          <p:nvPr/>
        </p:nvGrpSpPr>
        <p:grpSpPr>
          <a:xfrm>
            <a:off x="4066752" y="3212976"/>
            <a:ext cx="4925071" cy="3528392"/>
            <a:chOff x="4432274" y="922331"/>
            <a:chExt cx="4925071" cy="3601461"/>
          </a:xfrm>
        </p:grpSpPr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9A5EB35F-9A12-41DA-927F-18068EE9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274" y="922331"/>
              <a:ext cx="4925071" cy="3601461"/>
            </a:xfrm>
            <a:prstGeom prst="rect">
              <a:avLst/>
            </a:prstGeom>
          </p:spPr>
        </p:pic>
        <p:pic>
          <p:nvPicPr>
            <p:cNvPr id="22" name="그림 개체 틀 29">
              <a:extLst>
                <a:ext uri="{FF2B5EF4-FFF2-40B4-BE49-F238E27FC236}">
                  <a16:creationId xmlns:a16="http://schemas.microsoft.com/office/drawing/2014/main" id="{D8C0C62A-FFB0-4AB9-BBE3-BCD59E2AD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" r="785"/>
            <a:stretch>
              <a:fillRect/>
            </a:stretch>
          </p:blipFill>
          <p:spPr>
            <a:xfrm>
              <a:off x="4705534" y="1333753"/>
              <a:ext cx="4448286" cy="273999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85CEB9-5B13-4D72-BDAE-C25FB1FA75C2}"/>
              </a:ext>
            </a:extLst>
          </p:cNvPr>
          <p:cNvGrpSpPr/>
          <p:nvPr/>
        </p:nvGrpSpPr>
        <p:grpSpPr>
          <a:xfrm>
            <a:off x="122480" y="4977150"/>
            <a:ext cx="3944272" cy="1116146"/>
            <a:chOff x="573799" y="4977120"/>
            <a:chExt cx="3255802" cy="96140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0BF9897-FD65-4D70-BE7E-5F52F7643D08}"/>
                </a:ext>
              </a:extLst>
            </p:cNvPr>
            <p:cNvSpPr/>
            <p:nvPr/>
          </p:nvSpPr>
          <p:spPr>
            <a:xfrm>
              <a:off x="573799" y="5292194"/>
              <a:ext cx="32558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ea typeface="-윤고딕360"/>
                </a:rPr>
                <a:t>가장 자주 활용하는 맛집 정보 획득 경로는 </a:t>
              </a:r>
              <a:r>
                <a:rPr lang="en-US" altLang="ko-KR" dirty="0">
                  <a:ea typeface="-윤고딕360"/>
                </a:rPr>
                <a:t>‘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-윤고딕360"/>
                </a:rPr>
                <a:t>포털 검색</a:t>
              </a:r>
              <a:r>
                <a:rPr lang="en-US" altLang="ko-KR" dirty="0">
                  <a:ea typeface="-윤고딕360"/>
                </a:rPr>
                <a:t>'</a:t>
              </a: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29B4729C-06C7-4CE5-B740-453A9D03F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315" y="4977120"/>
              <a:ext cx="300498" cy="305177"/>
            </a:xfrm>
            <a:custGeom>
              <a:avLst/>
              <a:gdLst>
                <a:gd name="T0" fmla="*/ 32 w 121"/>
                <a:gd name="T1" fmla="*/ 132 h 132"/>
                <a:gd name="T2" fmla="*/ 0 w 121"/>
                <a:gd name="T3" fmla="*/ 132 h 132"/>
                <a:gd name="T4" fmla="*/ 0 w 121"/>
                <a:gd name="T5" fmla="*/ 36 h 132"/>
                <a:gd name="T6" fmla="*/ 32 w 121"/>
                <a:gd name="T7" fmla="*/ 36 h 132"/>
                <a:gd name="T8" fmla="*/ 32 w 121"/>
                <a:gd name="T9" fmla="*/ 132 h 132"/>
                <a:gd name="T10" fmla="*/ 77 w 121"/>
                <a:gd name="T11" fmla="*/ 132 h 132"/>
                <a:gd name="T12" fmla="*/ 45 w 121"/>
                <a:gd name="T13" fmla="*/ 132 h 132"/>
                <a:gd name="T14" fmla="*/ 45 w 121"/>
                <a:gd name="T15" fmla="*/ 61 h 132"/>
                <a:gd name="T16" fmla="*/ 77 w 121"/>
                <a:gd name="T17" fmla="*/ 61 h 132"/>
                <a:gd name="T18" fmla="*/ 77 w 121"/>
                <a:gd name="T19" fmla="*/ 132 h 132"/>
                <a:gd name="T20" fmla="*/ 121 w 121"/>
                <a:gd name="T21" fmla="*/ 132 h 132"/>
                <a:gd name="T22" fmla="*/ 89 w 121"/>
                <a:gd name="T23" fmla="*/ 132 h 132"/>
                <a:gd name="T24" fmla="*/ 89 w 121"/>
                <a:gd name="T25" fmla="*/ 0 h 132"/>
                <a:gd name="T26" fmla="*/ 121 w 121"/>
                <a:gd name="T27" fmla="*/ 0 h 132"/>
                <a:gd name="T28" fmla="*/ 121 w 121"/>
                <a:gd name="T2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32">
                  <a:moveTo>
                    <a:pt x="32" y="132"/>
                  </a:moveTo>
                  <a:lnTo>
                    <a:pt x="0" y="132"/>
                  </a:lnTo>
                  <a:lnTo>
                    <a:pt x="0" y="36"/>
                  </a:lnTo>
                  <a:lnTo>
                    <a:pt x="32" y="36"/>
                  </a:lnTo>
                  <a:lnTo>
                    <a:pt x="32" y="132"/>
                  </a:lnTo>
                  <a:close/>
                  <a:moveTo>
                    <a:pt x="77" y="132"/>
                  </a:moveTo>
                  <a:lnTo>
                    <a:pt x="45" y="132"/>
                  </a:lnTo>
                  <a:lnTo>
                    <a:pt x="45" y="61"/>
                  </a:lnTo>
                  <a:lnTo>
                    <a:pt x="77" y="61"/>
                  </a:lnTo>
                  <a:lnTo>
                    <a:pt x="77" y="132"/>
                  </a:lnTo>
                  <a:close/>
                  <a:moveTo>
                    <a:pt x="121" y="132"/>
                  </a:moveTo>
                  <a:lnTo>
                    <a:pt x="89" y="132"/>
                  </a:lnTo>
                  <a:lnTo>
                    <a:pt x="89" y="0"/>
                  </a:lnTo>
                  <a:lnTo>
                    <a:pt x="121" y="0"/>
                  </a:lnTo>
                  <a:lnTo>
                    <a:pt x="121" y="132"/>
                  </a:lnTo>
                  <a:close/>
                </a:path>
              </a:pathLst>
            </a:custGeom>
            <a:solidFill>
              <a:srgbClr val="95B9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4D5731-95FE-4483-AEED-A6DD3E324658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2B77FD-95FE-4C24-9418-F8D90955CAB4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4262806051"/>
      </p:ext>
    </p:extLst>
  </p:cSld>
  <p:clrMapOvr>
    <a:masterClrMapping/>
  </p:clrMapOvr>
  <p:transition spd="med" advTm="3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987F42-D0C6-4EEA-861C-5C7BCDB28DA3}"/>
              </a:ext>
            </a:extLst>
          </p:cNvPr>
          <p:cNvSpPr/>
          <p:nvPr/>
        </p:nvSpPr>
        <p:spPr>
          <a:xfrm>
            <a:off x="3" y="0"/>
            <a:ext cx="7884367" cy="332656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5A53B-E5EE-4C34-8613-7676E880ADA0}"/>
              </a:ext>
            </a:extLst>
          </p:cNvPr>
          <p:cNvSpPr txBox="1"/>
          <p:nvPr/>
        </p:nvSpPr>
        <p:spPr>
          <a:xfrm>
            <a:off x="32625" y="130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고민사거리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DCEA2-9E15-4B47-9155-D92ED09A2B74}"/>
              </a:ext>
            </a:extLst>
          </p:cNvPr>
          <p:cNvSpPr txBox="1"/>
          <p:nvPr/>
        </p:nvSpPr>
        <p:spPr>
          <a:xfrm>
            <a:off x="1043608" y="60354"/>
            <a:ext cx="3168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사거리에서 고민하지 말고 맛집 로드를  찾아보자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6C5AB4A0-DAB6-419F-BE4F-B4D4E9424C7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67916" y="2273524"/>
            <a:ext cx="2961084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35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C76169-39AB-4E2E-9AD8-669539107304}"/>
              </a:ext>
            </a:extLst>
          </p:cNvPr>
          <p:cNvGrpSpPr/>
          <p:nvPr/>
        </p:nvGrpSpPr>
        <p:grpSpPr>
          <a:xfrm>
            <a:off x="473869" y="4362550"/>
            <a:ext cx="3666083" cy="535781"/>
            <a:chOff x="473869" y="4137423"/>
            <a:chExt cx="3666083" cy="53578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2CFC4846-0A72-4613-93CA-6D8D2439C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869" y="4137423"/>
              <a:ext cx="192881" cy="535781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A2E5F008-3308-4E7C-995D-428B06AA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23" y="4137423"/>
              <a:ext cx="183356" cy="535781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7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FB211BD9-A554-4D6A-BFC5-9443AB9B5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422" y="4137423"/>
              <a:ext cx="190500" cy="535781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8A005CFB-13A7-4644-AB18-08341F73E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7794" y="4137423"/>
              <a:ext cx="183356" cy="535781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3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3 h 76"/>
                <a:gd name="T30" fmla="*/ 9 w 26"/>
                <a:gd name="T31" fmla="*/ 76 h 76"/>
                <a:gd name="T32" fmla="*/ 12 w 26"/>
                <a:gd name="T33" fmla="*/ 73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3 h 76"/>
                <a:gd name="T40" fmla="*/ 18 w 26"/>
                <a:gd name="T41" fmla="*/ 76 h 76"/>
                <a:gd name="T42" fmla="*/ 21 w 26"/>
                <a:gd name="T43" fmla="*/ 73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83E9CDDE-235B-4EB8-BE8D-23B2EB920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594" y="4137423"/>
              <a:ext cx="189310" cy="535781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3 w 27"/>
                <a:gd name="T33" fmla="*/ 73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3 h 76"/>
                <a:gd name="T40" fmla="*/ 18 w 27"/>
                <a:gd name="T41" fmla="*/ 76 h 76"/>
                <a:gd name="T42" fmla="*/ 22 w 27"/>
                <a:gd name="T43" fmla="*/ 73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3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CA1AF7C8-C9DF-4905-8016-43F4FAC17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967" y="4137423"/>
              <a:ext cx="191690" cy="535781"/>
            </a:xfrm>
            <a:custGeom>
              <a:avLst/>
              <a:gdLst>
                <a:gd name="T0" fmla="*/ 13 w 27"/>
                <a:gd name="T1" fmla="*/ 12 h 76"/>
                <a:gd name="T2" fmla="*/ 19 w 27"/>
                <a:gd name="T3" fmla="*/ 6 h 76"/>
                <a:gd name="T4" fmla="*/ 13 w 27"/>
                <a:gd name="T5" fmla="*/ 0 h 76"/>
                <a:gd name="T6" fmla="*/ 8 w 27"/>
                <a:gd name="T7" fmla="*/ 6 h 76"/>
                <a:gd name="T8" fmla="*/ 13 w 27"/>
                <a:gd name="T9" fmla="*/ 12 h 76"/>
                <a:gd name="T10" fmla="*/ 27 w 27"/>
                <a:gd name="T11" fmla="*/ 19 h 76"/>
                <a:gd name="T12" fmla="*/ 21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2 w 27"/>
                <a:gd name="T21" fmla="*/ 43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3 h 76"/>
                <a:gd name="T30" fmla="*/ 9 w 27"/>
                <a:gd name="T31" fmla="*/ 76 h 76"/>
                <a:gd name="T32" fmla="*/ 12 w 27"/>
                <a:gd name="T33" fmla="*/ 73 h 76"/>
                <a:gd name="T34" fmla="*/ 12 w 27"/>
                <a:gd name="T35" fmla="*/ 44 h 76"/>
                <a:gd name="T36" fmla="*/ 14 w 27"/>
                <a:gd name="T37" fmla="*/ 44 h 76"/>
                <a:gd name="T38" fmla="*/ 14 w 27"/>
                <a:gd name="T39" fmla="*/ 73 h 76"/>
                <a:gd name="T40" fmla="*/ 18 w 27"/>
                <a:gd name="T41" fmla="*/ 76 h 76"/>
                <a:gd name="T42" fmla="*/ 21 w 27"/>
                <a:gd name="T43" fmla="*/ 73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4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198A0106-61B6-4E2B-824C-A7FDE3257A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719" y="4137423"/>
              <a:ext cx="183356" cy="535781"/>
            </a:xfrm>
            <a:custGeom>
              <a:avLst/>
              <a:gdLst>
                <a:gd name="T0" fmla="*/ 1150772034 w 26"/>
                <a:gd name="T1" fmla="*/ 1060527286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1060527286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EEE0AE73-221B-403E-9515-DF16D62EC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519" y="4137423"/>
              <a:ext cx="189310" cy="535781"/>
            </a:xfrm>
            <a:custGeom>
              <a:avLst/>
              <a:gdLst>
                <a:gd name="T0" fmla="*/ 1224773316 w 27"/>
                <a:gd name="T1" fmla="*/ 1060527286 h 76"/>
                <a:gd name="T2" fmla="*/ 1662195697 w 27"/>
                <a:gd name="T3" fmla="*/ 530263643 h 76"/>
                <a:gd name="T4" fmla="*/ 1224773316 w 27"/>
                <a:gd name="T5" fmla="*/ 0 h 76"/>
                <a:gd name="T6" fmla="*/ 699875809 w 27"/>
                <a:gd name="T7" fmla="*/ 530263643 h 76"/>
                <a:gd name="T8" fmla="*/ 1224773316 w 27"/>
                <a:gd name="T9" fmla="*/ 1060527286 h 76"/>
                <a:gd name="T10" fmla="*/ 2147483646 w 27"/>
                <a:gd name="T11" fmla="*/ 1679176036 h 76"/>
                <a:gd name="T12" fmla="*/ 1837164649 w 27"/>
                <a:gd name="T13" fmla="*/ 1237288100 h 76"/>
                <a:gd name="T14" fmla="*/ 437422380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174968952 w 27"/>
                <a:gd name="T21" fmla="*/ 2147483646 h 76"/>
                <a:gd name="T22" fmla="*/ 437422380 w 27"/>
                <a:gd name="T23" fmla="*/ 2147483646 h 76"/>
                <a:gd name="T24" fmla="*/ 437422380 w 27"/>
                <a:gd name="T25" fmla="*/ 1855927451 h 76"/>
                <a:gd name="T26" fmla="*/ 524906856 w 27"/>
                <a:gd name="T27" fmla="*/ 1855927451 h 76"/>
                <a:gd name="T28" fmla="*/ 524906856 w 27"/>
                <a:gd name="T29" fmla="*/ 2147483646 h 76"/>
                <a:gd name="T30" fmla="*/ 787360285 w 27"/>
                <a:gd name="T31" fmla="*/ 2147483646 h 76"/>
                <a:gd name="T32" fmla="*/ 1049813713 w 27"/>
                <a:gd name="T33" fmla="*/ 2147483646 h 76"/>
                <a:gd name="T34" fmla="*/ 1049813713 w 27"/>
                <a:gd name="T35" fmla="*/ 2147483646 h 76"/>
                <a:gd name="T36" fmla="*/ 1224773316 w 27"/>
                <a:gd name="T37" fmla="*/ 2147483646 h 76"/>
                <a:gd name="T38" fmla="*/ 1224773316 w 27"/>
                <a:gd name="T39" fmla="*/ 2147483646 h 76"/>
                <a:gd name="T40" fmla="*/ 1574711221 w 27"/>
                <a:gd name="T41" fmla="*/ 2147483646 h 76"/>
                <a:gd name="T42" fmla="*/ 1837164649 w 27"/>
                <a:gd name="T43" fmla="*/ 2147483646 h 76"/>
                <a:gd name="T44" fmla="*/ 1837164649 w 27"/>
                <a:gd name="T45" fmla="*/ 1855927451 h 76"/>
                <a:gd name="T46" fmla="*/ 1924649125 w 27"/>
                <a:gd name="T47" fmla="*/ 1855927451 h 76"/>
                <a:gd name="T48" fmla="*/ 1924649125 w 27"/>
                <a:gd name="T49" fmla="*/ 2147483646 h 76"/>
                <a:gd name="T50" fmla="*/ 2099618077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B4686A1E-D2D8-495C-A974-CA3E0763C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92" y="4137423"/>
              <a:ext cx="183356" cy="535781"/>
            </a:xfrm>
            <a:custGeom>
              <a:avLst/>
              <a:gdLst>
                <a:gd name="T0" fmla="*/ 1150772034 w 26"/>
                <a:gd name="T1" fmla="*/ 1060527286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1060527286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3" y="43"/>
                    <a:pt x="4" y="42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40" name="Freeform 44">
              <a:extLst>
                <a:ext uri="{FF2B5EF4-FFF2-40B4-BE49-F238E27FC236}">
                  <a16:creationId xmlns:a16="http://schemas.microsoft.com/office/drawing/2014/main" id="{CEA77605-1614-4160-BAD3-22D546BD3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691" y="4137423"/>
              <a:ext cx="189309" cy="535781"/>
            </a:xfrm>
            <a:custGeom>
              <a:avLst/>
              <a:gdLst>
                <a:gd name="T0" fmla="*/ 1224768464 w 27"/>
                <a:gd name="T1" fmla="*/ 1060527286 h 76"/>
                <a:gd name="T2" fmla="*/ 1662189112 w 27"/>
                <a:gd name="T3" fmla="*/ 530263643 h 76"/>
                <a:gd name="T4" fmla="*/ 1224768464 w 27"/>
                <a:gd name="T5" fmla="*/ 0 h 76"/>
                <a:gd name="T6" fmla="*/ 699873036 w 27"/>
                <a:gd name="T7" fmla="*/ 530263643 h 76"/>
                <a:gd name="T8" fmla="*/ 1224768464 w 27"/>
                <a:gd name="T9" fmla="*/ 1060527286 h 76"/>
                <a:gd name="T10" fmla="*/ 2147483646 w 27"/>
                <a:gd name="T11" fmla="*/ 1679176036 h 76"/>
                <a:gd name="T12" fmla="*/ 1924641500 w 27"/>
                <a:gd name="T13" fmla="*/ 1237288100 h 76"/>
                <a:gd name="T14" fmla="*/ 437420647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62452388 w 27"/>
                <a:gd name="T21" fmla="*/ 2147483646 h 76"/>
                <a:gd name="T22" fmla="*/ 437420647 w 27"/>
                <a:gd name="T23" fmla="*/ 2147483646 h 76"/>
                <a:gd name="T24" fmla="*/ 437420647 w 27"/>
                <a:gd name="T25" fmla="*/ 1855927451 h 76"/>
                <a:gd name="T26" fmla="*/ 524904777 w 27"/>
                <a:gd name="T27" fmla="*/ 1855927451 h 76"/>
                <a:gd name="T28" fmla="*/ 524904777 w 27"/>
                <a:gd name="T29" fmla="*/ 2147483646 h 76"/>
                <a:gd name="T30" fmla="*/ 787357165 w 27"/>
                <a:gd name="T31" fmla="*/ 2147483646 h 76"/>
                <a:gd name="T32" fmla="*/ 1137293683 w 27"/>
                <a:gd name="T33" fmla="*/ 2147483646 h 76"/>
                <a:gd name="T34" fmla="*/ 1137293683 w 27"/>
                <a:gd name="T35" fmla="*/ 2147483646 h 76"/>
                <a:gd name="T36" fmla="*/ 1224768464 w 27"/>
                <a:gd name="T37" fmla="*/ 2147483646 h 76"/>
                <a:gd name="T38" fmla="*/ 1224768464 w 27"/>
                <a:gd name="T39" fmla="*/ 2147483646 h 76"/>
                <a:gd name="T40" fmla="*/ 1574704982 w 27"/>
                <a:gd name="T41" fmla="*/ 2147483646 h 76"/>
                <a:gd name="T42" fmla="*/ 1837157371 w 27"/>
                <a:gd name="T43" fmla="*/ 2147483646 h 76"/>
                <a:gd name="T44" fmla="*/ 1837157371 w 27"/>
                <a:gd name="T45" fmla="*/ 1855927451 h 76"/>
                <a:gd name="T46" fmla="*/ 1924641500 w 27"/>
                <a:gd name="T47" fmla="*/ 1855927451 h 76"/>
                <a:gd name="T48" fmla="*/ 1924641500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1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65F931-1923-4105-A969-6C71EEFE6542}"/>
                </a:ext>
              </a:extLst>
            </p:cNvPr>
            <p:cNvSpPr txBox="1"/>
            <p:nvPr/>
          </p:nvSpPr>
          <p:spPr>
            <a:xfrm>
              <a:off x="3514460" y="4266010"/>
              <a:ext cx="62549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accent4"/>
                  </a:solidFill>
                  <a:latin typeface="Source Sans Pro" panose="020B0503030403020204" pitchFamily="34" charset="0"/>
                </a:rPr>
                <a:t>60%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0E9790CA-6CDE-4189-886F-0D20853CE9F4}"/>
              </a:ext>
            </a:extLst>
          </p:cNvPr>
          <p:cNvSpPr txBox="1">
            <a:spLocks/>
          </p:cNvSpPr>
          <p:nvPr/>
        </p:nvSpPr>
        <p:spPr>
          <a:xfrm>
            <a:off x="1021326" y="500928"/>
            <a:ext cx="3815620" cy="83984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ko-KR" altLang="en-US" sz="3600" b="1" dirty="0">
                <a:ea typeface="-윤고딕360"/>
              </a:rPr>
              <a:t>제 안</a:t>
            </a:r>
            <a:endParaRPr lang="en-US" altLang="ko-KR" sz="3600" b="1" dirty="0">
              <a:ea typeface="-윤고딕360"/>
            </a:endParaRPr>
          </a:p>
        </p:txBody>
      </p:sp>
      <p:cxnSp>
        <p:nvCxnSpPr>
          <p:cNvPr id="44" name="Straight Connector 135">
            <a:extLst>
              <a:ext uri="{FF2B5EF4-FFF2-40B4-BE49-F238E27FC236}">
                <a16:creationId xmlns:a16="http://schemas.microsoft.com/office/drawing/2014/main" id="{09291BDC-8A61-4E72-B2F6-0DA5A557A51E}"/>
              </a:ext>
            </a:extLst>
          </p:cNvPr>
          <p:cNvCxnSpPr>
            <a:cxnSpLocks/>
          </p:cNvCxnSpPr>
          <p:nvPr/>
        </p:nvCxnSpPr>
        <p:spPr>
          <a:xfrm>
            <a:off x="1160819" y="1063461"/>
            <a:ext cx="341118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E158D6D-B375-41CB-906A-54BA5AD388BD}"/>
              </a:ext>
            </a:extLst>
          </p:cNvPr>
          <p:cNvGrpSpPr/>
          <p:nvPr/>
        </p:nvGrpSpPr>
        <p:grpSpPr>
          <a:xfrm>
            <a:off x="473869" y="1694259"/>
            <a:ext cx="5826323" cy="1734741"/>
            <a:chOff x="473869" y="1766267"/>
            <a:chExt cx="5826323" cy="1734741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0FD78E-F357-42D5-9138-C2C878F78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869" y="1766267"/>
              <a:ext cx="192881" cy="527447"/>
            </a:xfrm>
            <a:custGeom>
              <a:avLst/>
              <a:gdLst>
                <a:gd name="T0" fmla="*/ 1267386975 w 27"/>
                <a:gd name="T1" fmla="*/ 966432017 h 75"/>
                <a:gd name="T2" fmla="*/ 1720024500 w 27"/>
                <a:gd name="T3" fmla="*/ 439285576 h 75"/>
                <a:gd name="T4" fmla="*/ 1267386975 w 27"/>
                <a:gd name="T5" fmla="*/ 0 h 75"/>
                <a:gd name="T6" fmla="*/ 724214325 w 27"/>
                <a:gd name="T7" fmla="*/ 439285576 h 75"/>
                <a:gd name="T8" fmla="*/ 1267386975 w 27"/>
                <a:gd name="T9" fmla="*/ 966432017 h 75"/>
                <a:gd name="T10" fmla="*/ 2147483646 w 27"/>
                <a:gd name="T11" fmla="*/ 1669290814 h 75"/>
                <a:gd name="T12" fmla="*/ 1991601300 w 27"/>
                <a:gd name="T13" fmla="*/ 1142144372 h 75"/>
                <a:gd name="T14" fmla="*/ 452637525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271586325 w 27"/>
                <a:gd name="T21" fmla="*/ 2147483646 h 75"/>
                <a:gd name="T22" fmla="*/ 452637525 w 27"/>
                <a:gd name="T23" fmla="*/ 2147483646 h 75"/>
                <a:gd name="T24" fmla="*/ 452637525 w 27"/>
                <a:gd name="T25" fmla="*/ 1757151680 h 75"/>
                <a:gd name="T26" fmla="*/ 543163125 w 27"/>
                <a:gd name="T27" fmla="*/ 1757151680 h 75"/>
                <a:gd name="T28" fmla="*/ 543163125 w 27"/>
                <a:gd name="T29" fmla="*/ 2147483646 h 75"/>
                <a:gd name="T30" fmla="*/ 814749450 w 27"/>
                <a:gd name="T31" fmla="*/ 2147483646 h 75"/>
                <a:gd name="T32" fmla="*/ 1176851850 w 27"/>
                <a:gd name="T33" fmla="*/ 2147483646 h 75"/>
                <a:gd name="T34" fmla="*/ 1176851850 w 27"/>
                <a:gd name="T35" fmla="*/ 2147483646 h 75"/>
                <a:gd name="T36" fmla="*/ 1267386975 w 27"/>
                <a:gd name="T37" fmla="*/ 2147483646 h 75"/>
                <a:gd name="T38" fmla="*/ 1267386975 w 27"/>
                <a:gd name="T39" fmla="*/ 2147483646 h 75"/>
                <a:gd name="T40" fmla="*/ 1629489375 w 27"/>
                <a:gd name="T41" fmla="*/ 2147483646 h 75"/>
                <a:gd name="T42" fmla="*/ 1901075700 w 27"/>
                <a:gd name="T43" fmla="*/ 2147483646 h 75"/>
                <a:gd name="T44" fmla="*/ 1901075700 w 27"/>
                <a:gd name="T45" fmla="*/ 1757151680 h 75"/>
                <a:gd name="T46" fmla="*/ 1991601300 w 27"/>
                <a:gd name="T47" fmla="*/ 1757151680 h 75"/>
                <a:gd name="T48" fmla="*/ 1991601300 w 27"/>
                <a:gd name="T49" fmla="*/ 2147483646 h 75"/>
                <a:gd name="T50" fmla="*/ 2147483646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87806B65-30EB-4B2A-B11E-BCC11AE64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23" y="1766267"/>
              <a:ext cx="183356" cy="527447"/>
            </a:xfrm>
            <a:custGeom>
              <a:avLst/>
              <a:gdLst>
                <a:gd name="T0" fmla="*/ 1150772034 w 26"/>
                <a:gd name="T1" fmla="*/ 966432017 h 75"/>
                <a:gd name="T2" fmla="*/ 1681893971 w 26"/>
                <a:gd name="T3" fmla="*/ 439285576 h 75"/>
                <a:gd name="T4" fmla="*/ 1150772034 w 26"/>
                <a:gd name="T5" fmla="*/ 0 h 75"/>
                <a:gd name="T6" fmla="*/ 708168852 w 26"/>
                <a:gd name="T7" fmla="*/ 439285576 h 75"/>
                <a:gd name="T8" fmla="*/ 1150772034 w 26"/>
                <a:gd name="T9" fmla="*/ 966432017 h 75"/>
                <a:gd name="T10" fmla="*/ 2147483646 w 26"/>
                <a:gd name="T11" fmla="*/ 1669290814 h 75"/>
                <a:gd name="T12" fmla="*/ 1858931483 w 26"/>
                <a:gd name="T13" fmla="*/ 1142144372 h 75"/>
                <a:gd name="T14" fmla="*/ 442603182 w 26"/>
                <a:gd name="T15" fmla="*/ 1142144372 h 75"/>
                <a:gd name="T16" fmla="*/ 0 w 26"/>
                <a:gd name="T17" fmla="*/ 1669290814 h 75"/>
                <a:gd name="T18" fmla="*/ 0 w 26"/>
                <a:gd name="T19" fmla="*/ 2147483646 h 75"/>
                <a:gd name="T20" fmla="*/ 177037512 w 26"/>
                <a:gd name="T21" fmla="*/ 2147483646 h 75"/>
                <a:gd name="T22" fmla="*/ 354084426 w 26"/>
                <a:gd name="T23" fmla="*/ 2147483646 h 75"/>
                <a:gd name="T24" fmla="*/ 354084426 w 26"/>
                <a:gd name="T25" fmla="*/ 1757151680 h 75"/>
                <a:gd name="T26" fmla="*/ 442603182 w 26"/>
                <a:gd name="T27" fmla="*/ 1757151680 h 75"/>
                <a:gd name="T28" fmla="*/ 442603182 w 26"/>
                <a:gd name="T29" fmla="*/ 2147483646 h 75"/>
                <a:gd name="T30" fmla="*/ 796687608 w 26"/>
                <a:gd name="T31" fmla="*/ 2147483646 h 75"/>
                <a:gd name="T32" fmla="*/ 1062243875 w 26"/>
                <a:gd name="T33" fmla="*/ 2147483646 h 75"/>
                <a:gd name="T34" fmla="*/ 1062243875 w 26"/>
                <a:gd name="T35" fmla="*/ 2147483646 h 75"/>
                <a:gd name="T36" fmla="*/ 1239290789 w 26"/>
                <a:gd name="T37" fmla="*/ 2147483646 h 75"/>
                <a:gd name="T38" fmla="*/ 1239290789 w 26"/>
                <a:gd name="T39" fmla="*/ 2147483646 h 75"/>
                <a:gd name="T40" fmla="*/ 1504847057 w 26"/>
                <a:gd name="T41" fmla="*/ 2147483646 h 75"/>
                <a:gd name="T42" fmla="*/ 1858931483 w 26"/>
                <a:gd name="T43" fmla="*/ 2147483646 h 75"/>
                <a:gd name="T44" fmla="*/ 1858931483 w 26"/>
                <a:gd name="T45" fmla="*/ 1757151680 h 75"/>
                <a:gd name="T46" fmla="*/ 1947450238 w 26"/>
                <a:gd name="T47" fmla="*/ 1757151680 h 75"/>
                <a:gd name="T48" fmla="*/ 1947450238 w 26"/>
                <a:gd name="T49" fmla="*/ 2147483646 h 75"/>
                <a:gd name="T50" fmla="*/ 2124497153 w 26"/>
                <a:gd name="T51" fmla="*/ 2147483646 h 75"/>
                <a:gd name="T52" fmla="*/ 2147483646 w 26"/>
                <a:gd name="T53" fmla="*/ 2147483646 h 75"/>
                <a:gd name="T54" fmla="*/ 2147483646 w 26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B9163C6-35AD-4929-BDE0-2E45FC065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422" y="1766267"/>
              <a:ext cx="190500" cy="527447"/>
            </a:xfrm>
            <a:custGeom>
              <a:avLst/>
              <a:gdLst>
                <a:gd name="T0" fmla="*/ 1232473852 w 27"/>
                <a:gd name="T1" fmla="*/ 966432017 h 75"/>
                <a:gd name="T2" fmla="*/ 1760680963 w 27"/>
                <a:gd name="T3" fmla="*/ 439285576 h 75"/>
                <a:gd name="T4" fmla="*/ 1232473852 w 27"/>
                <a:gd name="T5" fmla="*/ 0 h 75"/>
                <a:gd name="T6" fmla="*/ 704276148 w 27"/>
                <a:gd name="T7" fmla="*/ 439285576 h 75"/>
                <a:gd name="T8" fmla="*/ 1232473852 w 27"/>
                <a:gd name="T9" fmla="*/ 966432017 h 75"/>
                <a:gd name="T10" fmla="*/ 2147483646 w 27"/>
                <a:gd name="T11" fmla="*/ 1669290814 h 75"/>
                <a:gd name="T12" fmla="*/ 1936750000 w 27"/>
                <a:gd name="T13" fmla="*/ 1142144372 h 75"/>
                <a:gd name="T14" fmla="*/ 528207111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264103556 w 27"/>
                <a:gd name="T21" fmla="*/ 2147483646 h 75"/>
                <a:gd name="T22" fmla="*/ 440172593 w 27"/>
                <a:gd name="T23" fmla="*/ 2147483646 h 75"/>
                <a:gd name="T24" fmla="*/ 440172593 w 27"/>
                <a:gd name="T25" fmla="*/ 1757151680 h 75"/>
                <a:gd name="T26" fmla="*/ 528207111 w 27"/>
                <a:gd name="T27" fmla="*/ 1757151680 h 75"/>
                <a:gd name="T28" fmla="*/ 528207111 w 27"/>
                <a:gd name="T29" fmla="*/ 2147483646 h 75"/>
                <a:gd name="T30" fmla="*/ 792310667 w 27"/>
                <a:gd name="T31" fmla="*/ 2147483646 h 75"/>
                <a:gd name="T32" fmla="*/ 1144448741 w 27"/>
                <a:gd name="T33" fmla="*/ 2147483646 h 75"/>
                <a:gd name="T34" fmla="*/ 1144448741 w 27"/>
                <a:gd name="T35" fmla="*/ 2147483646 h 75"/>
                <a:gd name="T36" fmla="*/ 1320508370 w 27"/>
                <a:gd name="T37" fmla="*/ 2147483646 h 75"/>
                <a:gd name="T38" fmla="*/ 1320508370 w 27"/>
                <a:gd name="T39" fmla="*/ 2147483646 h 75"/>
                <a:gd name="T40" fmla="*/ 1584611926 w 27"/>
                <a:gd name="T41" fmla="*/ 2147483646 h 75"/>
                <a:gd name="T42" fmla="*/ 1848715481 w 27"/>
                <a:gd name="T43" fmla="*/ 2147483646 h 75"/>
                <a:gd name="T44" fmla="*/ 1848715481 w 27"/>
                <a:gd name="T45" fmla="*/ 1757151680 h 75"/>
                <a:gd name="T46" fmla="*/ 1936750000 w 27"/>
                <a:gd name="T47" fmla="*/ 1757151680 h 75"/>
                <a:gd name="T48" fmla="*/ 1936750000 w 27"/>
                <a:gd name="T49" fmla="*/ 2147483646 h 75"/>
                <a:gd name="T50" fmla="*/ 2147483646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20" y="9"/>
                    <a:pt x="20" y="5"/>
                  </a:cubicBezTo>
                  <a:cubicBezTo>
                    <a:pt x="20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3"/>
                    <a:pt x="22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303FEA6F-DE00-4BEE-ADE4-807DC4B21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7794" y="1766267"/>
              <a:ext cx="183356" cy="527447"/>
            </a:xfrm>
            <a:custGeom>
              <a:avLst/>
              <a:gdLst>
                <a:gd name="T0" fmla="*/ 1150772034 w 26"/>
                <a:gd name="T1" fmla="*/ 966432017 h 75"/>
                <a:gd name="T2" fmla="*/ 1681893971 w 26"/>
                <a:gd name="T3" fmla="*/ 439285576 h 75"/>
                <a:gd name="T4" fmla="*/ 1150772034 w 26"/>
                <a:gd name="T5" fmla="*/ 0 h 75"/>
                <a:gd name="T6" fmla="*/ 708168852 w 26"/>
                <a:gd name="T7" fmla="*/ 439285576 h 75"/>
                <a:gd name="T8" fmla="*/ 1150772034 w 26"/>
                <a:gd name="T9" fmla="*/ 966432017 h 75"/>
                <a:gd name="T10" fmla="*/ 2147483646 w 26"/>
                <a:gd name="T11" fmla="*/ 1669290814 h 75"/>
                <a:gd name="T12" fmla="*/ 1858931483 w 26"/>
                <a:gd name="T13" fmla="*/ 1142144372 h 75"/>
                <a:gd name="T14" fmla="*/ 442603182 w 26"/>
                <a:gd name="T15" fmla="*/ 1142144372 h 75"/>
                <a:gd name="T16" fmla="*/ 0 w 26"/>
                <a:gd name="T17" fmla="*/ 1669290814 h 75"/>
                <a:gd name="T18" fmla="*/ 0 w 26"/>
                <a:gd name="T19" fmla="*/ 2147483646 h 75"/>
                <a:gd name="T20" fmla="*/ 177037512 w 26"/>
                <a:gd name="T21" fmla="*/ 2147483646 h 75"/>
                <a:gd name="T22" fmla="*/ 354084426 w 26"/>
                <a:gd name="T23" fmla="*/ 2147483646 h 75"/>
                <a:gd name="T24" fmla="*/ 354084426 w 26"/>
                <a:gd name="T25" fmla="*/ 1757151680 h 75"/>
                <a:gd name="T26" fmla="*/ 442603182 w 26"/>
                <a:gd name="T27" fmla="*/ 1757151680 h 75"/>
                <a:gd name="T28" fmla="*/ 442603182 w 26"/>
                <a:gd name="T29" fmla="*/ 2147483646 h 75"/>
                <a:gd name="T30" fmla="*/ 796687608 w 26"/>
                <a:gd name="T31" fmla="*/ 2147483646 h 75"/>
                <a:gd name="T32" fmla="*/ 1062243875 w 26"/>
                <a:gd name="T33" fmla="*/ 2147483646 h 75"/>
                <a:gd name="T34" fmla="*/ 1062243875 w 26"/>
                <a:gd name="T35" fmla="*/ 2147483646 h 75"/>
                <a:gd name="T36" fmla="*/ 1239290789 w 26"/>
                <a:gd name="T37" fmla="*/ 2147483646 h 75"/>
                <a:gd name="T38" fmla="*/ 1239290789 w 26"/>
                <a:gd name="T39" fmla="*/ 2147483646 h 75"/>
                <a:gd name="T40" fmla="*/ 1593365813 w 26"/>
                <a:gd name="T41" fmla="*/ 2147483646 h 75"/>
                <a:gd name="T42" fmla="*/ 1858931483 w 26"/>
                <a:gd name="T43" fmla="*/ 2147483646 h 75"/>
                <a:gd name="T44" fmla="*/ 1858931483 w 26"/>
                <a:gd name="T45" fmla="*/ 1757151680 h 75"/>
                <a:gd name="T46" fmla="*/ 1947450238 w 26"/>
                <a:gd name="T47" fmla="*/ 1757151680 h 75"/>
                <a:gd name="T48" fmla="*/ 1947450238 w 26"/>
                <a:gd name="T49" fmla="*/ 2147483646 h 75"/>
                <a:gd name="T50" fmla="*/ 2124497153 w 26"/>
                <a:gd name="T51" fmla="*/ 2147483646 h 75"/>
                <a:gd name="T52" fmla="*/ 2147483646 w 26"/>
                <a:gd name="T53" fmla="*/ 2147483646 h 75"/>
                <a:gd name="T54" fmla="*/ 2147483646 w 26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08D4370E-5608-42E4-87D2-729A4BC0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594" y="1766267"/>
              <a:ext cx="189310" cy="527447"/>
            </a:xfrm>
            <a:custGeom>
              <a:avLst/>
              <a:gdLst>
                <a:gd name="T0" fmla="*/ 1224773316 w 27"/>
                <a:gd name="T1" fmla="*/ 966432017 h 75"/>
                <a:gd name="T2" fmla="*/ 1749680173 w 27"/>
                <a:gd name="T3" fmla="*/ 439285576 h 75"/>
                <a:gd name="T4" fmla="*/ 1224773316 w 27"/>
                <a:gd name="T5" fmla="*/ 0 h 75"/>
                <a:gd name="T6" fmla="*/ 699875809 w 27"/>
                <a:gd name="T7" fmla="*/ 439285576 h 75"/>
                <a:gd name="T8" fmla="*/ 1224773316 w 27"/>
                <a:gd name="T9" fmla="*/ 966432017 h 75"/>
                <a:gd name="T10" fmla="*/ 2147483646 w 27"/>
                <a:gd name="T11" fmla="*/ 1669290814 h 75"/>
                <a:gd name="T12" fmla="*/ 1924649125 w 27"/>
                <a:gd name="T13" fmla="*/ 1142144372 h 75"/>
                <a:gd name="T14" fmla="*/ 524906856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262453428 w 27"/>
                <a:gd name="T21" fmla="*/ 2147483646 h 75"/>
                <a:gd name="T22" fmla="*/ 437422380 w 27"/>
                <a:gd name="T23" fmla="*/ 2147483646 h 75"/>
                <a:gd name="T24" fmla="*/ 437422380 w 27"/>
                <a:gd name="T25" fmla="*/ 1757151680 h 75"/>
                <a:gd name="T26" fmla="*/ 524906856 w 27"/>
                <a:gd name="T27" fmla="*/ 1757151680 h 75"/>
                <a:gd name="T28" fmla="*/ 524906856 w 27"/>
                <a:gd name="T29" fmla="*/ 2147483646 h 75"/>
                <a:gd name="T30" fmla="*/ 787360285 w 27"/>
                <a:gd name="T31" fmla="*/ 2147483646 h 75"/>
                <a:gd name="T32" fmla="*/ 1137298189 w 27"/>
                <a:gd name="T33" fmla="*/ 2147483646 h 75"/>
                <a:gd name="T34" fmla="*/ 1137298189 w 27"/>
                <a:gd name="T35" fmla="*/ 2147483646 h 75"/>
                <a:gd name="T36" fmla="*/ 1312257792 w 27"/>
                <a:gd name="T37" fmla="*/ 2147483646 h 75"/>
                <a:gd name="T38" fmla="*/ 1312257792 w 27"/>
                <a:gd name="T39" fmla="*/ 2147483646 h 75"/>
                <a:gd name="T40" fmla="*/ 1574711221 w 27"/>
                <a:gd name="T41" fmla="*/ 2147483646 h 75"/>
                <a:gd name="T42" fmla="*/ 1924649125 w 27"/>
                <a:gd name="T43" fmla="*/ 2147483646 h 75"/>
                <a:gd name="T44" fmla="*/ 1924649125 w 27"/>
                <a:gd name="T45" fmla="*/ 1757151680 h 75"/>
                <a:gd name="T46" fmla="*/ 1924649125 w 27"/>
                <a:gd name="T47" fmla="*/ 1757151680 h 75"/>
                <a:gd name="T48" fmla="*/ 1924649125 w 27"/>
                <a:gd name="T49" fmla="*/ 2147483646 h 75"/>
                <a:gd name="T50" fmla="*/ 2147483646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20" y="9"/>
                    <a:pt x="20" y="5"/>
                  </a:cubicBezTo>
                  <a:cubicBezTo>
                    <a:pt x="20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3"/>
                    <a:pt x="22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5"/>
                    <a:pt x="18" y="75"/>
                  </a:cubicBezTo>
                  <a:cubicBezTo>
                    <a:pt x="20" y="75"/>
                    <a:pt x="22" y="74"/>
                    <a:pt x="22" y="72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8349831-AC66-4A94-B114-67A44A3C8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967" y="1766267"/>
              <a:ext cx="191690" cy="527447"/>
            </a:xfrm>
            <a:custGeom>
              <a:avLst/>
              <a:gdLst>
                <a:gd name="T0" fmla="*/ 1169585044 w 27"/>
                <a:gd name="T1" fmla="*/ 966432017 h 75"/>
                <a:gd name="T2" fmla="*/ 1709403721 w 27"/>
                <a:gd name="T3" fmla="*/ 439285576 h 75"/>
                <a:gd name="T4" fmla="*/ 1169585044 w 27"/>
                <a:gd name="T5" fmla="*/ 0 h 75"/>
                <a:gd name="T6" fmla="*/ 719742458 w 27"/>
                <a:gd name="T7" fmla="*/ 439285576 h 75"/>
                <a:gd name="T8" fmla="*/ 1169585044 w 27"/>
                <a:gd name="T9" fmla="*/ 966432017 h 75"/>
                <a:gd name="T10" fmla="*/ 2147483646 w 27"/>
                <a:gd name="T11" fmla="*/ 1669290814 h 75"/>
                <a:gd name="T12" fmla="*/ 1889336969 w 27"/>
                <a:gd name="T13" fmla="*/ 1142144372 h 75"/>
                <a:gd name="T14" fmla="*/ 449842586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179933248 w 27"/>
                <a:gd name="T21" fmla="*/ 2147483646 h 75"/>
                <a:gd name="T22" fmla="*/ 449842586 w 27"/>
                <a:gd name="T23" fmla="*/ 2147483646 h 75"/>
                <a:gd name="T24" fmla="*/ 449842586 w 27"/>
                <a:gd name="T25" fmla="*/ 1757151680 h 75"/>
                <a:gd name="T26" fmla="*/ 539809210 w 27"/>
                <a:gd name="T27" fmla="*/ 1757151680 h 75"/>
                <a:gd name="T28" fmla="*/ 539809210 w 27"/>
                <a:gd name="T29" fmla="*/ 2147483646 h 75"/>
                <a:gd name="T30" fmla="*/ 809718548 w 27"/>
                <a:gd name="T31" fmla="*/ 2147483646 h 75"/>
                <a:gd name="T32" fmla="*/ 1079618420 w 27"/>
                <a:gd name="T33" fmla="*/ 2147483646 h 75"/>
                <a:gd name="T34" fmla="*/ 1079618420 w 27"/>
                <a:gd name="T35" fmla="*/ 2147483646 h 75"/>
                <a:gd name="T36" fmla="*/ 1259561135 w 27"/>
                <a:gd name="T37" fmla="*/ 2147483646 h 75"/>
                <a:gd name="T38" fmla="*/ 1259561135 w 27"/>
                <a:gd name="T39" fmla="*/ 2147483646 h 75"/>
                <a:gd name="T40" fmla="*/ 1619427631 w 27"/>
                <a:gd name="T41" fmla="*/ 2147483646 h 75"/>
                <a:gd name="T42" fmla="*/ 1889336969 w 27"/>
                <a:gd name="T43" fmla="*/ 2147483646 h 75"/>
                <a:gd name="T44" fmla="*/ 1889336969 w 27"/>
                <a:gd name="T45" fmla="*/ 1757151680 h 75"/>
                <a:gd name="T46" fmla="*/ 1979303593 w 27"/>
                <a:gd name="T47" fmla="*/ 1757151680 h 75"/>
                <a:gd name="T48" fmla="*/ 1979303593 w 27"/>
                <a:gd name="T49" fmla="*/ 2147483646 h 75"/>
                <a:gd name="T50" fmla="*/ 2147483646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3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3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ED5EEAD6-6553-431D-B638-5599B682A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719" y="1766267"/>
              <a:ext cx="183356" cy="527447"/>
            </a:xfrm>
            <a:custGeom>
              <a:avLst/>
              <a:gdLst>
                <a:gd name="T0" fmla="*/ 1150772034 w 26"/>
                <a:gd name="T1" fmla="*/ 966432017 h 75"/>
                <a:gd name="T2" fmla="*/ 1681893971 w 26"/>
                <a:gd name="T3" fmla="*/ 439285576 h 75"/>
                <a:gd name="T4" fmla="*/ 1150772034 w 26"/>
                <a:gd name="T5" fmla="*/ 0 h 75"/>
                <a:gd name="T6" fmla="*/ 619640693 w 26"/>
                <a:gd name="T7" fmla="*/ 439285576 h 75"/>
                <a:gd name="T8" fmla="*/ 1150772034 w 26"/>
                <a:gd name="T9" fmla="*/ 966432017 h 75"/>
                <a:gd name="T10" fmla="*/ 2147483646 w 26"/>
                <a:gd name="T11" fmla="*/ 1669290814 h 75"/>
                <a:gd name="T12" fmla="*/ 1858931483 w 26"/>
                <a:gd name="T13" fmla="*/ 1142144372 h 75"/>
                <a:gd name="T14" fmla="*/ 442603182 w 26"/>
                <a:gd name="T15" fmla="*/ 1142144372 h 75"/>
                <a:gd name="T16" fmla="*/ 0 w 26"/>
                <a:gd name="T17" fmla="*/ 1669290814 h 75"/>
                <a:gd name="T18" fmla="*/ 0 w 26"/>
                <a:gd name="T19" fmla="*/ 2147483646 h 75"/>
                <a:gd name="T20" fmla="*/ 177037512 w 26"/>
                <a:gd name="T21" fmla="*/ 2147483646 h 75"/>
                <a:gd name="T22" fmla="*/ 354084426 w 26"/>
                <a:gd name="T23" fmla="*/ 2147483646 h 75"/>
                <a:gd name="T24" fmla="*/ 354084426 w 26"/>
                <a:gd name="T25" fmla="*/ 1757151680 h 75"/>
                <a:gd name="T26" fmla="*/ 442603182 w 26"/>
                <a:gd name="T27" fmla="*/ 1757151680 h 75"/>
                <a:gd name="T28" fmla="*/ 442603182 w 26"/>
                <a:gd name="T29" fmla="*/ 2147483646 h 75"/>
                <a:gd name="T30" fmla="*/ 796687608 w 26"/>
                <a:gd name="T31" fmla="*/ 2147483646 h 75"/>
                <a:gd name="T32" fmla="*/ 1062243875 w 26"/>
                <a:gd name="T33" fmla="*/ 2147483646 h 75"/>
                <a:gd name="T34" fmla="*/ 1062243875 w 26"/>
                <a:gd name="T35" fmla="*/ 2147483646 h 75"/>
                <a:gd name="T36" fmla="*/ 1239290789 w 26"/>
                <a:gd name="T37" fmla="*/ 2147483646 h 75"/>
                <a:gd name="T38" fmla="*/ 1239290789 w 26"/>
                <a:gd name="T39" fmla="*/ 2147483646 h 75"/>
                <a:gd name="T40" fmla="*/ 1504847057 w 26"/>
                <a:gd name="T41" fmla="*/ 2147483646 h 75"/>
                <a:gd name="T42" fmla="*/ 1858931483 w 26"/>
                <a:gd name="T43" fmla="*/ 2147483646 h 75"/>
                <a:gd name="T44" fmla="*/ 1858931483 w 26"/>
                <a:gd name="T45" fmla="*/ 1757151680 h 75"/>
                <a:gd name="T46" fmla="*/ 1947450238 w 26"/>
                <a:gd name="T47" fmla="*/ 1757151680 h 75"/>
                <a:gd name="T48" fmla="*/ 1947450238 w 26"/>
                <a:gd name="T49" fmla="*/ 2147483646 h 75"/>
                <a:gd name="T50" fmla="*/ 2124497153 w 26"/>
                <a:gd name="T51" fmla="*/ 2147483646 h 75"/>
                <a:gd name="T52" fmla="*/ 2147483646 w 26"/>
                <a:gd name="T53" fmla="*/ 2147483646 h 75"/>
                <a:gd name="T54" fmla="*/ 2147483646 w 26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7" y="2"/>
                    <a:pt x="7" y="5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0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C075A872-A213-4031-8A79-2BD9E01A3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519" y="1766267"/>
              <a:ext cx="189310" cy="527447"/>
            </a:xfrm>
            <a:custGeom>
              <a:avLst/>
              <a:gdLst>
                <a:gd name="T0" fmla="*/ 1224773316 w 27"/>
                <a:gd name="T1" fmla="*/ 966432017 h 75"/>
                <a:gd name="T2" fmla="*/ 1662195697 w 27"/>
                <a:gd name="T3" fmla="*/ 439285576 h 75"/>
                <a:gd name="T4" fmla="*/ 1224773316 w 27"/>
                <a:gd name="T5" fmla="*/ 0 h 75"/>
                <a:gd name="T6" fmla="*/ 699875809 w 27"/>
                <a:gd name="T7" fmla="*/ 439285576 h 75"/>
                <a:gd name="T8" fmla="*/ 1224773316 w 27"/>
                <a:gd name="T9" fmla="*/ 966432017 h 75"/>
                <a:gd name="T10" fmla="*/ 2147483646 w 27"/>
                <a:gd name="T11" fmla="*/ 1669290814 h 75"/>
                <a:gd name="T12" fmla="*/ 1837164649 w 27"/>
                <a:gd name="T13" fmla="*/ 1142144372 h 75"/>
                <a:gd name="T14" fmla="*/ 437422380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174968952 w 27"/>
                <a:gd name="T21" fmla="*/ 2147483646 h 75"/>
                <a:gd name="T22" fmla="*/ 437422380 w 27"/>
                <a:gd name="T23" fmla="*/ 2147483646 h 75"/>
                <a:gd name="T24" fmla="*/ 437422380 w 27"/>
                <a:gd name="T25" fmla="*/ 1757151680 h 75"/>
                <a:gd name="T26" fmla="*/ 524906856 w 27"/>
                <a:gd name="T27" fmla="*/ 1757151680 h 75"/>
                <a:gd name="T28" fmla="*/ 524906856 w 27"/>
                <a:gd name="T29" fmla="*/ 2147483646 h 75"/>
                <a:gd name="T30" fmla="*/ 787360285 w 27"/>
                <a:gd name="T31" fmla="*/ 2147483646 h 75"/>
                <a:gd name="T32" fmla="*/ 1049813713 w 27"/>
                <a:gd name="T33" fmla="*/ 2147483646 h 75"/>
                <a:gd name="T34" fmla="*/ 1049813713 w 27"/>
                <a:gd name="T35" fmla="*/ 2147483646 h 75"/>
                <a:gd name="T36" fmla="*/ 1224773316 w 27"/>
                <a:gd name="T37" fmla="*/ 2147483646 h 75"/>
                <a:gd name="T38" fmla="*/ 1224773316 w 27"/>
                <a:gd name="T39" fmla="*/ 2147483646 h 75"/>
                <a:gd name="T40" fmla="*/ 1574711221 w 27"/>
                <a:gd name="T41" fmla="*/ 2147483646 h 75"/>
                <a:gd name="T42" fmla="*/ 1837164649 w 27"/>
                <a:gd name="T43" fmla="*/ 2147483646 h 75"/>
                <a:gd name="T44" fmla="*/ 1837164649 w 27"/>
                <a:gd name="T45" fmla="*/ 1757151680 h 75"/>
                <a:gd name="T46" fmla="*/ 1924649125 w 27"/>
                <a:gd name="T47" fmla="*/ 1757151680 h 75"/>
                <a:gd name="T48" fmla="*/ 1924649125 w 27"/>
                <a:gd name="T49" fmla="*/ 2147483646 h 75"/>
                <a:gd name="T50" fmla="*/ 2099618077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0" y="0"/>
                    <a:pt x="8" y="2"/>
                    <a:pt x="8" y="5"/>
                  </a:cubicBezTo>
                  <a:cubicBezTo>
                    <a:pt x="8" y="9"/>
                    <a:pt x="10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EEE9C76C-4A35-4763-BE81-4314FDE68E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92" y="1766267"/>
              <a:ext cx="183356" cy="527447"/>
            </a:xfrm>
            <a:custGeom>
              <a:avLst/>
              <a:gdLst>
                <a:gd name="T0" fmla="*/ 1150772034 w 26"/>
                <a:gd name="T1" fmla="*/ 966432017 h 75"/>
                <a:gd name="T2" fmla="*/ 1681893971 w 26"/>
                <a:gd name="T3" fmla="*/ 439285576 h 75"/>
                <a:gd name="T4" fmla="*/ 1150772034 w 26"/>
                <a:gd name="T5" fmla="*/ 0 h 75"/>
                <a:gd name="T6" fmla="*/ 619640693 w 26"/>
                <a:gd name="T7" fmla="*/ 439285576 h 75"/>
                <a:gd name="T8" fmla="*/ 1150772034 w 26"/>
                <a:gd name="T9" fmla="*/ 966432017 h 75"/>
                <a:gd name="T10" fmla="*/ 2147483646 w 26"/>
                <a:gd name="T11" fmla="*/ 1669290814 h 75"/>
                <a:gd name="T12" fmla="*/ 1858931483 w 26"/>
                <a:gd name="T13" fmla="*/ 1142144372 h 75"/>
                <a:gd name="T14" fmla="*/ 442603182 w 26"/>
                <a:gd name="T15" fmla="*/ 1142144372 h 75"/>
                <a:gd name="T16" fmla="*/ 0 w 26"/>
                <a:gd name="T17" fmla="*/ 1669290814 h 75"/>
                <a:gd name="T18" fmla="*/ 0 w 26"/>
                <a:gd name="T19" fmla="*/ 2147483646 h 75"/>
                <a:gd name="T20" fmla="*/ 177037512 w 26"/>
                <a:gd name="T21" fmla="*/ 2147483646 h 75"/>
                <a:gd name="T22" fmla="*/ 354084426 w 26"/>
                <a:gd name="T23" fmla="*/ 2147483646 h 75"/>
                <a:gd name="T24" fmla="*/ 354084426 w 26"/>
                <a:gd name="T25" fmla="*/ 1757151680 h 75"/>
                <a:gd name="T26" fmla="*/ 442603182 w 26"/>
                <a:gd name="T27" fmla="*/ 1757151680 h 75"/>
                <a:gd name="T28" fmla="*/ 442603182 w 26"/>
                <a:gd name="T29" fmla="*/ 2147483646 h 75"/>
                <a:gd name="T30" fmla="*/ 796687608 w 26"/>
                <a:gd name="T31" fmla="*/ 2147483646 h 75"/>
                <a:gd name="T32" fmla="*/ 1062243875 w 26"/>
                <a:gd name="T33" fmla="*/ 2147483646 h 75"/>
                <a:gd name="T34" fmla="*/ 1062243875 w 26"/>
                <a:gd name="T35" fmla="*/ 2147483646 h 75"/>
                <a:gd name="T36" fmla="*/ 1239290789 w 26"/>
                <a:gd name="T37" fmla="*/ 2147483646 h 75"/>
                <a:gd name="T38" fmla="*/ 1239290789 w 26"/>
                <a:gd name="T39" fmla="*/ 2147483646 h 75"/>
                <a:gd name="T40" fmla="*/ 1504847057 w 26"/>
                <a:gd name="T41" fmla="*/ 2147483646 h 75"/>
                <a:gd name="T42" fmla="*/ 1858931483 w 26"/>
                <a:gd name="T43" fmla="*/ 2147483646 h 75"/>
                <a:gd name="T44" fmla="*/ 1858931483 w 26"/>
                <a:gd name="T45" fmla="*/ 1757151680 h 75"/>
                <a:gd name="T46" fmla="*/ 1947450238 w 26"/>
                <a:gd name="T47" fmla="*/ 1757151680 h 75"/>
                <a:gd name="T48" fmla="*/ 1947450238 w 26"/>
                <a:gd name="T49" fmla="*/ 2147483646 h 75"/>
                <a:gd name="T50" fmla="*/ 2124497153 w 26"/>
                <a:gd name="T51" fmla="*/ 2147483646 h 75"/>
                <a:gd name="T52" fmla="*/ 2147483646 w 26"/>
                <a:gd name="T53" fmla="*/ 2147483646 h 75"/>
                <a:gd name="T54" fmla="*/ 2147483646 w 26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5">
                  <a:moveTo>
                    <a:pt x="13" y="11"/>
                  </a:moveTo>
                  <a:cubicBezTo>
                    <a:pt x="16" y="11"/>
                    <a:pt x="19" y="9"/>
                    <a:pt x="19" y="5"/>
                  </a:cubicBezTo>
                  <a:cubicBezTo>
                    <a:pt x="19" y="2"/>
                    <a:pt x="16" y="0"/>
                    <a:pt x="13" y="0"/>
                  </a:cubicBezTo>
                  <a:cubicBezTo>
                    <a:pt x="10" y="0"/>
                    <a:pt x="7" y="2"/>
                    <a:pt x="7" y="5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3"/>
                    <a:pt x="21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5"/>
                    <a:pt x="9" y="75"/>
                  </a:cubicBezTo>
                  <a:cubicBezTo>
                    <a:pt x="11" y="75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5"/>
                    <a:pt x="17" y="75"/>
                  </a:cubicBezTo>
                  <a:cubicBezTo>
                    <a:pt x="19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6F3474E-DE8E-409A-90CC-89EA5251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691" y="1766267"/>
              <a:ext cx="189309" cy="527447"/>
            </a:xfrm>
            <a:custGeom>
              <a:avLst/>
              <a:gdLst>
                <a:gd name="T0" fmla="*/ 1224768464 w 27"/>
                <a:gd name="T1" fmla="*/ 966432017 h 75"/>
                <a:gd name="T2" fmla="*/ 1662189112 w 27"/>
                <a:gd name="T3" fmla="*/ 439285576 h 75"/>
                <a:gd name="T4" fmla="*/ 1224768464 w 27"/>
                <a:gd name="T5" fmla="*/ 0 h 75"/>
                <a:gd name="T6" fmla="*/ 699873036 w 27"/>
                <a:gd name="T7" fmla="*/ 439285576 h 75"/>
                <a:gd name="T8" fmla="*/ 1224768464 w 27"/>
                <a:gd name="T9" fmla="*/ 966432017 h 75"/>
                <a:gd name="T10" fmla="*/ 2147483646 w 27"/>
                <a:gd name="T11" fmla="*/ 1669290814 h 75"/>
                <a:gd name="T12" fmla="*/ 1924641500 w 27"/>
                <a:gd name="T13" fmla="*/ 1142144372 h 75"/>
                <a:gd name="T14" fmla="*/ 437420647 w 27"/>
                <a:gd name="T15" fmla="*/ 1142144372 h 75"/>
                <a:gd name="T16" fmla="*/ 0 w 27"/>
                <a:gd name="T17" fmla="*/ 1669290814 h 75"/>
                <a:gd name="T18" fmla="*/ 0 w 27"/>
                <a:gd name="T19" fmla="*/ 2147483646 h 75"/>
                <a:gd name="T20" fmla="*/ 262452388 w 27"/>
                <a:gd name="T21" fmla="*/ 2147483646 h 75"/>
                <a:gd name="T22" fmla="*/ 437420647 w 27"/>
                <a:gd name="T23" fmla="*/ 2147483646 h 75"/>
                <a:gd name="T24" fmla="*/ 437420647 w 27"/>
                <a:gd name="T25" fmla="*/ 1757151680 h 75"/>
                <a:gd name="T26" fmla="*/ 524904777 w 27"/>
                <a:gd name="T27" fmla="*/ 1757151680 h 75"/>
                <a:gd name="T28" fmla="*/ 524904777 w 27"/>
                <a:gd name="T29" fmla="*/ 2147483646 h 75"/>
                <a:gd name="T30" fmla="*/ 787357165 w 27"/>
                <a:gd name="T31" fmla="*/ 2147483646 h 75"/>
                <a:gd name="T32" fmla="*/ 1137293683 w 27"/>
                <a:gd name="T33" fmla="*/ 2147483646 h 75"/>
                <a:gd name="T34" fmla="*/ 1137293683 w 27"/>
                <a:gd name="T35" fmla="*/ 2147483646 h 75"/>
                <a:gd name="T36" fmla="*/ 1224768464 w 27"/>
                <a:gd name="T37" fmla="*/ 2147483646 h 75"/>
                <a:gd name="T38" fmla="*/ 1224768464 w 27"/>
                <a:gd name="T39" fmla="*/ 2147483646 h 75"/>
                <a:gd name="T40" fmla="*/ 1574704982 w 27"/>
                <a:gd name="T41" fmla="*/ 2147483646 h 75"/>
                <a:gd name="T42" fmla="*/ 1837157371 w 27"/>
                <a:gd name="T43" fmla="*/ 2147483646 h 75"/>
                <a:gd name="T44" fmla="*/ 1837157371 w 27"/>
                <a:gd name="T45" fmla="*/ 1757151680 h 75"/>
                <a:gd name="T46" fmla="*/ 1924641500 w 27"/>
                <a:gd name="T47" fmla="*/ 1757151680 h 75"/>
                <a:gd name="T48" fmla="*/ 1924641500 w 27"/>
                <a:gd name="T49" fmla="*/ 2147483646 h 75"/>
                <a:gd name="T50" fmla="*/ 2147483646 w 27"/>
                <a:gd name="T51" fmla="*/ 2147483646 h 75"/>
                <a:gd name="T52" fmla="*/ 2147483646 w 27"/>
                <a:gd name="T53" fmla="*/ 2147483646 h 75"/>
                <a:gd name="T54" fmla="*/ 2147483646 w 27"/>
                <a:gd name="T55" fmla="*/ 1669290814 h 7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5">
                  <a:moveTo>
                    <a:pt x="14" y="11"/>
                  </a:moveTo>
                  <a:cubicBezTo>
                    <a:pt x="17" y="11"/>
                    <a:pt x="19" y="9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1" y="0"/>
                    <a:pt x="8" y="2"/>
                    <a:pt x="8" y="5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3"/>
                    <a:pt x="2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5"/>
                    <a:pt x="9" y="75"/>
                  </a:cubicBezTo>
                  <a:cubicBezTo>
                    <a:pt x="11" y="75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5"/>
                    <a:pt x="18" y="75"/>
                  </a:cubicBezTo>
                  <a:cubicBezTo>
                    <a:pt x="20" y="75"/>
                    <a:pt x="21" y="74"/>
                    <a:pt x="21" y="7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27497B6-5A63-43C6-9C65-98D705C4F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869" y="2365152"/>
              <a:ext cx="192881" cy="535781"/>
            </a:xfrm>
            <a:custGeom>
              <a:avLst/>
              <a:gdLst>
                <a:gd name="T0" fmla="*/ 1267386975 w 27"/>
                <a:gd name="T1" fmla="*/ 972151579 h 76"/>
                <a:gd name="T2" fmla="*/ 1720024500 w 27"/>
                <a:gd name="T3" fmla="*/ 530263643 h 76"/>
                <a:gd name="T4" fmla="*/ 1267386975 w 27"/>
                <a:gd name="T5" fmla="*/ 0 h 76"/>
                <a:gd name="T6" fmla="*/ 724214325 w 27"/>
                <a:gd name="T7" fmla="*/ 530263643 h 76"/>
                <a:gd name="T8" fmla="*/ 1267386975 w 27"/>
                <a:gd name="T9" fmla="*/ 972151579 h 76"/>
                <a:gd name="T10" fmla="*/ 2147483646 w 27"/>
                <a:gd name="T11" fmla="*/ 1679176036 h 76"/>
                <a:gd name="T12" fmla="*/ 1991601300 w 27"/>
                <a:gd name="T13" fmla="*/ 1237288100 h 76"/>
                <a:gd name="T14" fmla="*/ 452637525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71586325 w 27"/>
                <a:gd name="T21" fmla="*/ 2147483646 h 76"/>
                <a:gd name="T22" fmla="*/ 452637525 w 27"/>
                <a:gd name="T23" fmla="*/ 2147483646 h 76"/>
                <a:gd name="T24" fmla="*/ 452637525 w 27"/>
                <a:gd name="T25" fmla="*/ 1855927451 h 76"/>
                <a:gd name="T26" fmla="*/ 543163125 w 27"/>
                <a:gd name="T27" fmla="*/ 1855927451 h 76"/>
                <a:gd name="T28" fmla="*/ 543163125 w 27"/>
                <a:gd name="T29" fmla="*/ 2147483646 h 76"/>
                <a:gd name="T30" fmla="*/ 814749450 w 27"/>
                <a:gd name="T31" fmla="*/ 2147483646 h 76"/>
                <a:gd name="T32" fmla="*/ 1176851850 w 27"/>
                <a:gd name="T33" fmla="*/ 2147483646 h 76"/>
                <a:gd name="T34" fmla="*/ 1176851850 w 27"/>
                <a:gd name="T35" fmla="*/ 2147483646 h 76"/>
                <a:gd name="T36" fmla="*/ 1267386975 w 27"/>
                <a:gd name="T37" fmla="*/ 2147483646 h 76"/>
                <a:gd name="T38" fmla="*/ 1267386975 w 27"/>
                <a:gd name="T39" fmla="*/ 2147483646 h 76"/>
                <a:gd name="T40" fmla="*/ 1629489375 w 27"/>
                <a:gd name="T41" fmla="*/ 2147483646 h 76"/>
                <a:gd name="T42" fmla="*/ 1901075700 w 27"/>
                <a:gd name="T43" fmla="*/ 2147483646 h 76"/>
                <a:gd name="T44" fmla="*/ 1901075700 w 27"/>
                <a:gd name="T45" fmla="*/ 1855927451 h 76"/>
                <a:gd name="T46" fmla="*/ 1991601300 w 27"/>
                <a:gd name="T47" fmla="*/ 1855927451 h 76"/>
                <a:gd name="T48" fmla="*/ 1991601300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1597F75-3DD4-4081-B8B0-0E8D835F1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23" y="2365152"/>
              <a:ext cx="183356" cy="535781"/>
            </a:xfrm>
            <a:custGeom>
              <a:avLst/>
              <a:gdLst>
                <a:gd name="T0" fmla="*/ 1150772034 w 26"/>
                <a:gd name="T1" fmla="*/ 972151579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708168852 w 26"/>
                <a:gd name="T7" fmla="*/ 530263643 h 76"/>
                <a:gd name="T8" fmla="*/ 1150772034 w 26"/>
                <a:gd name="T9" fmla="*/ 972151579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DD0595D7-0D84-460E-8518-43800B01AC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422" y="2365152"/>
              <a:ext cx="190500" cy="535781"/>
            </a:xfrm>
            <a:custGeom>
              <a:avLst/>
              <a:gdLst>
                <a:gd name="T0" fmla="*/ 1232473852 w 27"/>
                <a:gd name="T1" fmla="*/ 972151579 h 76"/>
                <a:gd name="T2" fmla="*/ 1760680963 w 27"/>
                <a:gd name="T3" fmla="*/ 530263643 h 76"/>
                <a:gd name="T4" fmla="*/ 1232473852 w 27"/>
                <a:gd name="T5" fmla="*/ 0 h 76"/>
                <a:gd name="T6" fmla="*/ 704276148 w 27"/>
                <a:gd name="T7" fmla="*/ 530263643 h 76"/>
                <a:gd name="T8" fmla="*/ 1232473852 w 27"/>
                <a:gd name="T9" fmla="*/ 972151579 h 76"/>
                <a:gd name="T10" fmla="*/ 2147483646 w 27"/>
                <a:gd name="T11" fmla="*/ 1679176036 h 76"/>
                <a:gd name="T12" fmla="*/ 1936750000 w 27"/>
                <a:gd name="T13" fmla="*/ 1237288100 h 76"/>
                <a:gd name="T14" fmla="*/ 528207111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64103556 w 27"/>
                <a:gd name="T21" fmla="*/ 2147483646 h 76"/>
                <a:gd name="T22" fmla="*/ 440172593 w 27"/>
                <a:gd name="T23" fmla="*/ 2147483646 h 76"/>
                <a:gd name="T24" fmla="*/ 440172593 w 27"/>
                <a:gd name="T25" fmla="*/ 1855927451 h 76"/>
                <a:gd name="T26" fmla="*/ 528207111 w 27"/>
                <a:gd name="T27" fmla="*/ 1855927451 h 76"/>
                <a:gd name="T28" fmla="*/ 528207111 w 27"/>
                <a:gd name="T29" fmla="*/ 2147483646 h 76"/>
                <a:gd name="T30" fmla="*/ 792310667 w 27"/>
                <a:gd name="T31" fmla="*/ 2147483646 h 76"/>
                <a:gd name="T32" fmla="*/ 1144448741 w 27"/>
                <a:gd name="T33" fmla="*/ 2147483646 h 76"/>
                <a:gd name="T34" fmla="*/ 1144448741 w 27"/>
                <a:gd name="T35" fmla="*/ 2147483646 h 76"/>
                <a:gd name="T36" fmla="*/ 1320508370 w 27"/>
                <a:gd name="T37" fmla="*/ 2147483646 h 76"/>
                <a:gd name="T38" fmla="*/ 1320508370 w 27"/>
                <a:gd name="T39" fmla="*/ 2147483646 h 76"/>
                <a:gd name="T40" fmla="*/ 1584611926 w 27"/>
                <a:gd name="T41" fmla="*/ 2147483646 h 76"/>
                <a:gd name="T42" fmla="*/ 1848715481 w 27"/>
                <a:gd name="T43" fmla="*/ 2147483646 h 76"/>
                <a:gd name="T44" fmla="*/ 1848715481 w 27"/>
                <a:gd name="T45" fmla="*/ 1855927451 h 76"/>
                <a:gd name="T46" fmla="*/ 1936750000 w 27"/>
                <a:gd name="T47" fmla="*/ 1855927451 h 76"/>
                <a:gd name="T48" fmla="*/ 1936750000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07EC98E-F666-4DC9-BADE-6A73751AC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7794" y="2365152"/>
              <a:ext cx="183356" cy="535781"/>
            </a:xfrm>
            <a:custGeom>
              <a:avLst/>
              <a:gdLst>
                <a:gd name="T0" fmla="*/ 1150772034 w 26"/>
                <a:gd name="T1" fmla="*/ 972151579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708168852 w 26"/>
                <a:gd name="T7" fmla="*/ 530263643 h 76"/>
                <a:gd name="T8" fmla="*/ 1150772034 w 26"/>
                <a:gd name="T9" fmla="*/ 972151579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93365813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8388CA07-2376-4969-8558-62667851EF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594" y="2365152"/>
              <a:ext cx="189310" cy="535781"/>
            </a:xfrm>
            <a:custGeom>
              <a:avLst/>
              <a:gdLst>
                <a:gd name="T0" fmla="*/ 1224773316 w 27"/>
                <a:gd name="T1" fmla="*/ 972151579 h 76"/>
                <a:gd name="T2" fmla="*/ 1749680173 w 27"/>
                <a:gd name="T3" fmla="*/ 530263643 h 76"/>
                <a:gd name="T4" fmla="*/ 1224773316 w 27"/>
                <a:gd name="T5" fmla="*/ 0 h 76"/>
                <a:gd name="T6" fmla="*/ 699875809 w 27"/>
                <a:gd name="T7" fmla="*/ 530263643 h 76"/>
                <a:gd name="T8" fmla="*/ 1224773316 w 27"/>
                <a:gd name="T9" fmla="*/ 972151579 h 76"/>
                <a:gd name="T10" fmla="*/ 2147483646 w 27"/>
                <a:gd name="T11" fmla="*/ 1679176036 h 76"/>
                <a:gd name="T12" fmla="*/ 1924649125 w 27"/>
                <a:gd name="T13" fmla="*/ 1237288100 h 76"/>
                <a:gd name="T14" fmla="*/ 524906856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62453428 w 27"/>
                <a:gd name="T21" fmla="*/ 2147483646 h 76"/>
                <a:gd name="T22" fmla="*/ 437422380 w 27"/>
                <a:gd name="T23" fmla="*/ 2147483646 h 76"/>
                <a:gd name="T24" fmla="*/ 437422380 w 27"/>
                <a:gd name="T25" fmla="*/ 1855927451 h 76"/>
                <a:gd name="T26" fmla="*/ 524906856 w 27"/>
                <a:gd name="T27" fmla="*/ 1855927451 h 76"/>
                <a:gd name="T28" fmla="*/ 524906856 w 27"/>
                <a:gd name="T29" fmla="*/ 2147483646 h 76"/>
                <a:gd name="T30" fmla="*/ 787360285 w 27"/>
                <a:gd name="T31" fmla="*/ 2147483646 h 76"/>
                <a:gd name="T32" fmla="*/ 1137298189 w 27"/>
                <a:gd name="T33" fmla="*/ 2147483646 h 76"/>
                <a:gd name="T34" fmla="*/ 1137298189 w 27"/>
                <a:gd name="T35" fmla="*/ 2147483646 h 76"/>
                <a:gd name="T36" fmla="*/ 1312257792 w 27"/>
                <a:gd name="T37" fmla="*/ 2147483646 h 76"/>
                <a:gd name="T38" fmla="*/ 1312257792 w 27"/>
                <a:gd name="T39" fmla="*/ 2147483646 h 76"/>
                <a:gd name="T40" fmla="*/ 1574711221 w 27"/>
                <a:gd name="T41" fmla="*/ 2147483646 h 76"/>
                <a:gd name="T42" fmla="*/ 1924649125 w 27"/>
                <a:gd name="T43" fmla="*/ 2147483646 h 76"/>
                <a:gd name="T44" fmla="*/ 1924649125 w 27"/>
                <a:gd name="T45" fmla="*/ 1855927451 h 76"/>
                <a:gd name="T46" fmla="*/ 1924649125 w 27"/>
                <a:gd name="T47" fmla="*/ 1855927451 h 76"/>
                <a:gd name="T48" fmla="*/ 1924649125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090C716A-E0E7-48BE-A604-2AE39268B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967" y="2365152"/>
              <a:ext cx="191690" cy="535781"/>
            </a:xfrm>
            <a:custGeom>
              <a:avLst/>
              <a:gdLst>
                <a:gd name="T0" fmla="*/ 1169585044 w 27"/>
                <a:gd name="T1" fmla="*/ 972151579 h 76"/>
                <a:gd name="T2" fmla="*/ 1709403721 w 27"/>
                <a:gd name="T3" fmla="*/ 530263643 h 76"/>
                <a:gd name="T4" fmla="*/ 1169585044 w 27"/>
                <a:gd name="T5" fmla="*/ 0 h 76"/>
                <a:gd name="T6" fmla="*/ 719742458 w 27"/>
                <a:gd name="T7" fmla="*/ 530263643 h 76"/>
                <a:gd name="T8" fmla="*/ 1169585044 w 27"/>
                <a:gd name="T9" fmla="*/ 972151579 h 76"/>
                <a:gd name="T10" fmla="*/ 2147483646 w 27"/>
                <a:gd name="T11" fmla="*/ 1679176036 h 76"/>
                <a:gd name="T12" fmla="*/ 1889336969 w 27"/>
                <a:gd name="T13" fmla="*/ 1237288100 h 76"/>
                <a:gd name="T14" fmla="*/ 449842586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179933248 w 27"/>
                <a:gd name="T21" fmla="*/ 2147483646 h 76"/>
                <a:gd name="T22" fmla="*/ 449842586 w 27"/>
                <a:gd name="T23" fmla="*/ 2147483646 h 76"/>
                <a:gd name="T24" fmla="*/ 449842586 w 27"/>
                <a:gd name="T25" fmla="*/ 1855927451 h 76"/>
                <a:gd name="T26" fmla="*/ 539809210 w 27"/>
                <a:gd name="T27" fmla="*/ 1855927451 h 76"/>
                <a:gd name="T28" fmla="*/ 539809210 w 27"/>
                <a:gd name="T29" fmla="*/ 2147483646 h 76"/>
                <a:gd name="T30" fmla="*/ 809718548 w 27"/>
                <a:gd name="T31" fmla="*/ 2147483646 h 76"/>
                <a:gd name="T32" fmla="*/ 1079618420 w 27"/>
                <a:gd name="T33" fmla="*/ 2147483646 h 76"/>
                <a:gd name="T34" fmla="*/ 1079618420 w 27"/>
                <a:gd name="T35" fmla="*/ 2147483646 h 76"/>
                <a:gd name="T36" fmla="*/ 1259561135 w 27"/>
                <a:gd name="T37" fmla="*/ 2147483646 h 76"/>
                <a:gd name="T38" fmla="*/ 1259561135 w 27"/>
                <a:gd name="T39" fmla="*/ 2147483646 h 76"/>
                <a:gd name="T40" fmla="*/ 1619427631 w 27"/>
                <a:gd name="T41" fmla="*/ 2147483646 h 76"/>
                <a:gd name="T42" fmla="*/ 1889336969 w 27"/>
                <a:gd name="T43" fmla="*/ 2147483646 h 76"/>
                <a:gd name="T44" fmla="*/ 1889336969 w 27"/>
                <a:gd name="T45" fmla="*/ 1855927451 h 76"/>
                <a:gd name="T46" fmla="*/ 1979303593 w 27"/>
                <a:gd name="T47" fmla="*/ 1855927451 h 76"/>
                <a:gd name="T48" fmla="*/ 1979303593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3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3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F8FEAF92-B73D-440A-AC2F-1C21D9409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719" y="2365152"/>
              <a:ext cx="183356" cy="535781"/>
            </a:xfrm>
            <a:custGeom>
              <a:avLst/>
              <a:gdLst>
                <a:gd name="T0" fmla="*/ 1150772034 w 26"/>
                <a:gd name="T1" fmla="*/ 972151579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972151579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6BCD56F-957B-4C02-94C3-18AB91D1C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519" y="2365152"/>
              <a:ext cx="189310" cy="535781"/>
            </a:xfrm>
            <a:custGeom>
              <a:avLst/>
              <a:gdLst>
                <a:gd name="T0" fmla="*/ 1224773316 w 27"/>
                <a:gd name="T1" fmla="*/ 972151579 h 76"/>
                <a:gd name="T2" fmla="*/ 1662195697 w 27"/>
                <a:gd name="T3" fmla="*/ 530263643 h 76"/>
                <a:gd name="T4" fmla="*/ 1224773316 w 27"/>
                <a:gd name="T5" fmla="*/ 0 h 76"/>
                <a:gd name="T6" fmla="*/ 699875809 w 27"/>
                <a:gd name="T7" fmla="*/ 530263643 h 76"/>
                <a:gd name="T8" fmla="*/ 1224773316 w 27"/>
                <a:gd name="T9" fmla="*/ 972151579 h 76"/>
                <a:gd name="T10" fmla="*/ 2147483646 w 27"/>
                <a:gd name="T11" fmla="*/ 1679176036 h 76"/>
                <a:gd name="T12" fmla="*/ 1837164649 w 27"/>
                <a:gd name="T13" fmla="*/ 1237288100 h 76"/>
                <a:gd name="T14" fmla="*/ 437422380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174968952 w 27"/>
                <a:gd name="T21" fmla="*/ 2147483646 h 76"/>
                <a:gd name="T22" fmla="*/ 437422380 w 27"/>
                <a:gd name="T23" fmla="*/ 2147483646 h 76"/>
                <a:gd name="T24" fmla="*/ 437422380 w 27"/>
                <a:gd name="T25" fmla="*/ 1855927451 h 76"/>
                <a:gd name="T26" fmla="*/ 524906856 w 27"/>
                <a:gd name="T27" fmla="*/ 1855927451 h 76"/>
                <a:gd name="T28" fmla="*/ 524906856 w 27"/>
                <a:gd name="T29" fmla="*/ 2147483646 h 76"/>
                <a:gd name="T30" fmla="*/ 787360285 w 27"/>
                <a:gd name="T31" fmla="*/ 2147483646 h 76"/>
                <a:gd name="T32" fmla="*/ 1049813713 w 27"/>
                <a:gd name="T33" fmla="*/ 2147483646 h 76"/>
                <a:gd name="T34" fmla="*/ 1049813713 w 27"/>
                <a:gd name="T35" fmla="*/ 2147483646 h 76"/>
                <a:gd name="T36" fmla="*/ 1224773316 w 27"/>
                <a:gd name="T37" fmla="*/ 2147483646 h 76"/>
                <a:gd name="T38" fmla="*/ 1224773316 w 27"/>
                <a:gd name="T39" fmla="*/ 2147483646 h 76"/>
                <a:gd name="T40" fmla="*/ 1574711221 w 27"/>
                <a:gd name="T41" fmla="*/ 2147483646 h 76"/>
                <a:gd name="T42" fmla="*/ 1837164649 w 27"/>
                <a:gd name="T43" fmla="*/ 2147483646 h 76"/>
                <a:gd name="T44" fmla="*/ 1837164649 w 27"/>
                <a:gd name="T45" fmla="*/ 1855927451 h 76"/>
                <a:gd name="T46" fmla="*/ 1924649125 w 27"/>
                <a:gd name="T47" fmla="*/ 1855927451 h 76"/>
                <a:gd name="T48" fmla="*/ 1924649125 w 27"/>
                <a:gd name="T49" fmla="*/ 2147483646 h 76"/>
                <a:gd name="T50" fmla="*/ 2099618077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7BCAAF-6304-4940-A006-0472FFC05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460" y="1890093"/>
              <a:ext cx="6254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>
                  <a:solidFill>
                    <a:schemeClr val="accent1"/>
                  </a:solidFill>
                  <a:latin typeface="Source Sans Pro" panose="020B0503030403020204" pitchFamily="34" charset="0"/>
                  <a:ea typeface="굴림" panose="020B0600000101010101" pitchFamily="50" charset="-127"/>
                </a:rPr>
                <a:t>80%</a:t>
              </a:r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F431AE54-8AAA-42C1-974D-7B18172B0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92" y="2365152"/>
              <a:ext cx="183356" cy="535781"/>
            </a:xfrm>
            <a:custGeom>
              <a:avLst/>
              <a:gdLst>
                <a:gd name="T0" fmla="*/ 1150772034 w 26"/>
                <a:gd name="T1" fmla="*/ 972151579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972151579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1"/>
                  </a:moveTo>
                  <a:cubicBezTo>
                    <a:pt x="16" y="11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1"/>
                    <a:pt x="13" y="11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BF6DF577-1EF9-49E7-A92C-FF097DF6A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691" y="2365152"/>
              <a:ext cx="189309" cy="535781"/>
            </a:xfrm>
            <a:custGeom>
              <a:avLst/>
              <a:gdLst>
                <a:gd name="T0" fmla="*/ 1224768464 w 27"/>
                <a:gd name="T1" fmla="*/ 972151579 h 76"/>
                <a:gd name="T2" fmla="*/ 1662189112 w 27"/>
                <a:gd name="T3" fmla="*/ 530263643 h 76"/>
                <a:gd name="T4" fmla="*/ 1224768464 w 27"/>
                <a:gd name="T5" fmla="*/ 0 h 76"/>
                <a:gd name="T6" fmla="*/ 699873036 w 27"/>
                <a:gd name="T7" fmla="*/ 530263643 h 76"/>
                <a:gd name="T8" fmla="*/ 1224768464 w 27"/>
                <a:gd name="T9" fmla="*/ 972151579 h 76"/>
                <a:gd name="T10" fmla="*/ 2147483646 w 27"/>
                <a:gd name="T11" fmla="*/ 1679176036 h 76"/>
                <a:gd name="T12" fmla="*/ 1924641500 w 27"/>
                <a:gd name="T13" fmla="*/ 1237288100 h 76"/>
                <a:gd name="T14" fmla="*/ 437420647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62452388 w 27"/>
                <a:gd name="T21" fmla="*/ 2147483646 h 76"/>
                <a:gd name="T22" fmla="*/ 437420647 w 27"/>
                <a:gd name="T23" fmla="*/ 2147483646 h 76"/>
                <a:gd name="T24" fmla="*/ 437420647 w 27"/>
                <a:gd name="T25" fmla="*/ 1855927451 h 76"/>
                <a:gd name="T26" fmla="*/ 524904777 w 27"/>
                <a:gd name="T27" fmla="*/ 1855927451 h 76"/>
                <a:gd name="T28" fmla="*/ 524904777 w 27"/>
                <a:gd name="T29" fmla="*/ 2147483646 h 76"/>
                <a:gd name="T30" fmla="*/ 787357165 w 27"/>
                <a:gd name="T31" fmla="*/ 2147483646 h 76"/>
                <a:gd name="T32" fmla="*/ 1137293683 w 27"/>
                <a:gd name="T33" fmla="*/ 2147483646 h 76"/>
                <a:gd name="T34" fmla="*/ 1137293683 w 27"/>
                <a:gd name="T35" fmla="*/ 2147483646 h 76"/>
                <a:gd name="T36" fmla="*/ 1224768464 w 27"/>
                <a:gd name="T37" fmla="*/ 2147483646 h 76"/>
                <a:gd name="T38" fmla="*/ 1224768464 w 27"/>
                <a:gd name="T39" fmla="*/ 2147483646 h 76"/>
                <a:gd name="T40" fmla="*/ 1574704982 w 27"/>
                <a:gd name="T41" fmla="*/ 2147483646 h 76"/>
                <a:gd name="T42" fmla="*/ 1837157371 w 27"/>
                <a:gd name="T43" fmla="*/ 2147483646 h 76"/>
                <a:gd name="T44" fmla="*/ 1837157371 w 27"/>
                <a:gd name="T45" fmla="*/ 1855927451 h 76"/>
                <a:gd name="T46" fmla="*/ 1924641500 w 27"/>
                <a:gd name="T47" fmla="*/ 1855927451 h 76"/>
                <a:gd name="T48" fmla="*/ 1924641500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1"/>
                  </a:moveTo>
                  <a:cubicBezTo>
                    <a:pt x="17" y="11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1"/>
                    <a:pt x="14" y="11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1F702E0A-6F45-432C-BBBB-120528E77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869" y="2965227"/>
              <a:ext cx="192881" cy="535781"/>
            </a:xfrm>
            <a:custGeom>
              <a:avLst/>
              <a:gdLst>
                <a:gd name="T0" fmla="*/ 14 w 27"/>
                <a:gd name="T1" fmla="*/ 12 h 76"/>
                <a:gd name="T2" fmla="*/ 19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5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4 w 27"/>
                <a:gd name="T37" fmla="*/ 44 h 76"/>
                <a:gd name="T38" fmla="*/ 14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61C150F6-E9C1-4F28-A4E6-F3C4618FC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23" y="2965227"/>
              <a:ext cx="183356" cy="535781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7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A8144F53-82A2-4077-9C31-1A5630FB2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422" y="2965227"/>
              <a:ext cx="190500" cy="535781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1 w 27"/>
                <a:gd name="T43" fmla="*/ 72 h 76"/>
                <a:gd name="T44" fmla="*/ 21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A6302C98-F8B6-4D12-918A-A65E118C0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7794" y="2965227"/>
              <a:ext cx="183356" cy="535781"/>
            </a:xfrm>
            <a:custGeom>
              <a:avLst/>
              <a:gdLst>
                <a:gd name="T0" fmla="*/ 13 w 26"/>
                <a:gd name="T1" fmla="*/ 12 h 76"/>
                <a:gd name="T2" fmla="*/ 19 w 26"/>
                <a:gd name="T3" fmla="*/ 6 h 76"/>
                <a:gd name="T4" fmla="*/ 13 w 26"/>
                <a:gd name="T5" fmla="*/ 0 h 76"/>
                <a:gd name="T6" fmla="*/ 8 w 26"/>
                <a:gd name="T7" fmla="*/ 6 h 76"/>
                <a:gd name="T8" fmla="*/ 13 w 26"/>
                <a:gd name="T9" fmla="*/ 12 h 76"/>
                <a:gd name="T10" fmla="*/ 26 w 26"/>
                <a:gd name="T11" fmla="*/ 19 h 76"/>
                <a:gd name="T12" fmla="*/ 21 w 26"/>
                <a:gd name="T13" fmla="*/ 14 h 76"/>
                <a:gd name="T14" fmla="*/ 5 w 26"/>
                <a:gd name="T15" fmla="*/ 14 h 76"/>
                <a:gd name="T16" fmla="*/ 0 w 26"/>
                <a:gd name="T17" fmla="*/ 19 h 76"/>
                <a:gd name="T18" fmla="*/ 0 w 26"/>
                <a:gd name="T19" fmla="*/ 40 h 76"/>
                <a:gd name="T20" fmla="*/ 2 w 26"/>
                <a:gd name="T21" fmla="*/ 42 h 76"/>
                <a:gd name="T22" fmla="*/ 4 w 26"/>
                <a:gd name="T23" fmla="*/ 40 h 76"/>
                <a:gd name="T24" fmla="*/ 4 w 26"/>
                <a:gd name="T25" fmla="*/ 21 h 76"/>
                <a:gd name="T26" fmla="*/ 5 w 26"/>
                <a:gd name="T27" fmla="*/ 21 h 76"/>
                <a:gd name="T28" fmla="*/ 5 w 26"/>
                <a:gd name="T29" fmla="*/ 72 h 76"/>
                <a:gd name="T30" fmla="*/ 9 w 26"/>
                <a:gd name="T31" fmla="*/ 76 h 76"/>
                <a:gd name="T32" fmla="*/ 12 w 26"/>
                <a:gd name="T33" fmla="*/ 72 h 76"/>
                <a:gd name="T34" fmla="*/ 12 w 26"/>
                <a:gd name="T35" fmla="*/ 44 h 76"/>
                <a:gd name="T36" fmla="*/ 14 w 26"/>
                <a:gd name="T37" fmla="*/ 44 h 76"/>
                <a:gd name="T38" fmla="*/ 14 w 26"/>
                <a:gd name="T39" fmla="*/ 72 h 76"/>
                <a:gd name="T40" fmla="*/ 18 w 26"/>
                <a:gd name="T41" fmla="*/ 76 h 76"/>
                <a:gd name="T42" fmla="*/ 21 w 26"/>
                <a:gd name="T43" fmla="*/ 72 h 76"/>
                <a:gd name="T44" fmla="*/ 21 w 26"/>
                <a:gd name="T45" fmla="*/ 21 h 76"/>
                <a:gd name="T46" fmla="*/ 22 w 26"/>
                <a:gd name="T47" fmla="*/ 21 h 76"/>
                <a:gd name="T48" fmla="*/ 22 w 26"/>
                <a:gd name="T49" fmla="*/ 40 h 76"/>
                <a:gd name="T50" fmla="*/ 24 w 26"/>
                <a:gd name="T51" fmla="*/ 42 h 76"/>
                <a:gd name="T52" fmla="*/ 26 w 26"/>
                <a:gd name="T53" fmla="*/ 40 h 76"/>
                <a:gd name="T54" fmla="*/ 26 w 26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DBAFD01E-25EA-4E0E-B3D8-749AA812E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594" y="2965227"/>
              <a:ext cx="189310" cy="535781"/>
            </a:xfrm>
            <a:custGeom>
              <a:avLst/>
              <a:gdLst>
                <a:gd name="T0" fmla="*/ 14 w 27"/>
                <a:gd name="T1" fmla="*/ 12 h 76"/>
                <a:gd name="T2" fmla="*/ 20 w 27"/>
                <a:gd name="T3" fmla="*/ 6 h 76"/>
                <a:gd name="T4" fmla="*/ 14 w 27"/>
                <a:gd name="T5" fmla="*/ 0 h 76"/>
                <a:gd name="T6" fmla="*/ 8 w 27"/>
                <a:gd name="T7" fmla="*/ 6 h 76"/>
                <a:gd name="T8" fmla="*/ 14 w 27"/>
                <a:gd name="T9" fmla="*/ 12 h 76"/>
                <a:gd name="T10" fmla="*/ 27 w 27"/>
                <a:gd name="T11" fmla="*/ 19 h 76"/>
                <a:gd name="T12" fmla="*/ 22 w 27"/>
                <a:gd name="T13" fmla="*/ 14 h 76"/>
                <a:gd name="T14" fmla="*/ 6 w 27"/>
                <a:gd name="T15" fmla="*/ 14 h 76"/>
                <a:gd name="T16" fmla="*/ 0 w 27"/>
                <a:gd name="T17" fmla="*/ 19 h 76"/>
                <a:gd name="T18" fmla="*/ 0 w 27"/>
                <a:gd name="T19" fmla="*/ 40 h 76"/>
                <a:gd name="T20" fmla="*/ 3 w 27"/>
                <a:gd name="T21" fmla="*/ 42 h 76"/>
                <a:gd name="T22" fmla="*/ 5 w 27"/>
                <a:gd name="T23" fmla="*/ 40 h 76"/>
                <a:gd name="T24" fmla="*/ 5 w 27"/>
                <a:gd name="T25" fmla="*/ 21 h 76"/>
                <a:gd name="T26" fmla="*/ 6 w 27"/>
                <a:gd name="T27" fmla="*/ 21 h 76"/>
                <a:gd name="T28" fmla="*/ 6 w 27"/>
                <a:gd name="T29" fmla="*/ 72 h 76"/>
                <a:gd name="T30" fmla="*/ 9 w 27"/>
                <a:gd name="T31" fmla="*/ 76 h 76"/>
                <a:gd name="T32" fmla="*/ 13 w 27"/>
                <a:gd name="T33" fmla="*/ 72 h 76"/>
                <a:gd name="T34" fmla="*/ 13 w 27"/>
                <a:gd name="T35" fmla="*/ 44 h 76"/>
                <a:gd name="T36" fmla="*/ 15 w 27"/>
                <a:gd name="T37" fmla="*/ 44 h 76"/>
                <a:gd name="T38" fmla="*/ 15 w 27"/>
                <a:gd name="T39" fmla="*/ 72 h 76"/>
                <a:gd name="T40" fmla="*/ 18 w 27"/>
                <a:gd name="T41" fmla="*/ 76 h 76"/>
                <a:gd name="T42" fmla="*/ 22 w 27"/>
                <a:gd name="T43" fmla="*/ 72 h 76"/>
                <a:gd name="T44" fmla="*/ 22 w 27"/>
                <a:gd name="T45" fmla="*/ 21 h 76"/>
                <a:gd name="T46" fmla="*/ 22 w 27"/>
                <a:gd name="T47" fmla="*/ 21 h 76"/>
                <a:gd name="T48" fmla="*/ 22 w 27"/>
                <a:gd name="T49" fmla="*/ 40 h 76"/>
                <a:gd name="T50" fmla="*/ 25 w 27"/>
                <a:gd name="T51" fmla="*/ 42 h 76"/>
                <a:gd name="T52" fmla="*/ 27 w 27"/>
                <a:gd name="T53" fmla="*/ 40 h 76"/>
                <a:gd name="T54" fmla="*/ 27 w 27"/>
                <a:gd name="T5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20" y="9"/>
                    <a:pt x="20" y="6"/>
                  </a:cubicBezTo>
                  <a:cubicBezTo>
                    <a:pt x="20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5" y="14"/>
                    <a:pt x="2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8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4"/>
                    <a:pt x="16" y="76"/>
                    <a:pt x="18" y="76"/>
                  </a:cubicBezTo>
                  <a:cubicBezTo>
                    <a:pt x="20" y="76"/>
                    <a:pt x="22" y="74"/>
                    <a:pt x="22" y="7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350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F4C71BF7-B1BB-41C8-8D15-F6F29A75C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0967" y="2965227"/>
              <a:ext cx="191690" cy="535781"/>
            </a:xfrm>
            <a:custGeom>
              <a:avLst/>
              <a:gdLst>
                <a:gd name="T0" fmla="*/ 1169585044 w 27"/>
                <a:gd name="T1" fmla="*/ 1060527286 h 76"/>
                <a:gd name="T2" fmla="*/ 1709403721 w 27"/>
                <a:gd name="T3" fmla="*/ 530263643 h 76"/>
                <a:gd name="T4" fmla="*/ 1169585044 w 27"/>
                <a:gd name="T5" fmla="*/ 0 h 76"/>
                <a:gd name="T6" fmla="*/ 719742458 w 27"/>
                <a:gd name="T7" fmla="*/ 530263643 h 76"/>
                <a:gd name="T8" fmla="*/ 1169585044 w 27"/>
                <a:gd name="T9" fmla="*/ 1060527286 h 76"/>
                <a:gd name="T10" fmla="*/ 2147483646 w 27"/>
                <a:gd name="T11" fmla="*/ 1679176036 h 76"/>
                <a:gd name="T12" fmla="*/ 1889336969 w 27"/>
                <a:gd name="T13" fmla="*/ 1237288100 h 76"/>
                <a:gd name="T14" fmla="*/ 449842586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179933248 w 27"/>
                <a:gd name="T21" fmla="*/ 2147483646 h 76"/>
                <a:gd name="T22" fmla="*/ 449842586 w 27"/>
                <a:gd name="T23" fmla="*/ 2147483646 h 76"/>
                <a:gd name="T24" fmla="*/ 449842586 w 27"/>
                <a:gd name="T25" fmla="*/ 1855927451 h 76"/>
                <a:gd name="T26" fmla="*/ 539809210 w 27"/>
                <a:gd name="T27" fmla="*/ 1855927451 h 76"/>
                <a:gd name="T28" fmla="*/ 539809210 w 27"/>
                <a:gd name="T29" fmla="*/ 2147483646 h 76"/>
                <a:gd name="T30" fmla="*/ 809718548 w 27"/>
                <a:gd name="T31" fmla="*/ 2147483646 h 76"/>
                <a:gd name="T32" fmla="*/ 1079618420 w 27"/>
                <a:gd name="T33" fmla="*/ 2147483646 h 76"/>
                <a:gd name="T34" fmla="*/ 1079618420 w 27"/>
                <a:gd name="T35" fmla="*/ 2147483646 h 76"/>
                <a:gd name="T36" fmla="*/ 1259561135 w 27"/>
                <a:gd name="T37" fmla="*/ 2147483646 h 76"/>
                <a:gd name="T38" fmla="*/ 1259561135 w 27"/>
                <a:gd name="T39" fmla="*/ 2147483646 h 76"/>
                <a:gd name="T40" fmla="*/ 1619427631 w 27"/>
                <a:gd name="T41" fmla="*/ 2147483646 h 76"/>
                <a:gd name="T42" fmla="*/ 1889336969 w 27"/>
                <a:gd name="T43" fmla="*/ 2147483646 h 76"/>
                <a:gd name="T44" fmla="*/ 1889336969 w 27"/>
                <a:gd name="T45" fmla="*/ 1855927451 h 76"/>
                <a:gd name="T46" fmla="*/ 1979303593 w 27"/>
                <a:gd name="T47" fmla="*/ 1855927451 h 76"/>
                <a:gd name="T48" fmla="*/ 1979303593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3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3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3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2899EB72-43FC-452B-B524-8C466AB47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719" y="2965227"/>
              <a:ext cx="183356" cy="535781"/>
            </a:xfrm>
            <a:custGeom>
              <a:avLst/>
              <a:gdLst>
                <a:gd name="T0" fmla="*/ 1150772034 w 26"/>
                <a:gd name="T1" fmla="*/ 1060527286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1060527286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0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A2FDF685-EAD3-44B4-8281-4C8EC38F98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519" y="2965227"/>
              <a:ext cx="189310" cy="535781"/>
            </a:xfrm>
            <a:custGeom>
              <a:avLst/>
              <a:gdLst>
                <a:gd name="T0" fmla="*/ 1224773316 w 27"/>
                <a:gd name="T1" fmla="*/ 1060527286 h 76"/>
                <a:gd name="T2" fmla="*/ 1662195697 w 27"/>
                <a:gd name="T3" fmla="*/ 530263643 h 76"/>
                <a:gd name="T4" fmla="*/ 1224773316 w 27"/>
                <a:gd name="T5" fmla="*/ 0 h 76"/>
                <a:gd name="T6" fmla="*/ 699875809 w 27"/>
                <a:gd name="T7" fmla="*/ 530263643 h 76"/>
                <a:gd name="T8" fmla="*/ 1224773316 w 27"/>
                <a:gd name="T9" fmla="*/ 1060527286 h 76"/>
                <a:gd name="T10" fmla="*/ 2147483646 w 27"/>
                <a:gd name="T11" fmla="*/ 1679176036 h 76"/>
                <a:gd name="T12" fmla="*/ 1837164649 w 27"/>
                <a:gd name="T13" fmla="*/ 1237288100 h 76"/>
                <a:gd name="T14" fmla="*/ 437422380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174968952 w 27"/>
                <a:gd name="T21" fmla="*/ 2147483646 h 76"/>
                <a:gd name="T22" fmla="*/ 437422380 w 27"/>
                <a:gd name="T23" fmla="*/ 2147483646 h 76"/>
                <a:gd name="T24" fmla="*/ 437422380 w 27"/>
                <a:gd name="T25" fmla="*/ 1855927451 h 76"/>
                <a:gd name="T26" fmla="*/ 524906856 w 27"/>
                <a:gd name="T27" fmla="*/ 1855927451 h 76"/>
                <a:gd name="T28" fmla="*/ 524906856 w 27"/>
                <a:gd name="T29" fmla="*/ 2147483646 h 76"/>
                <a:gd name="T30" fmla="*/ 787360285 w 27"/>
                <a:gd name="T31" fmla="*/ 2147483646 h 76"/>
                <a:gd name="T32" fmla="*/ 1049813713 w 27"/>
                <a:gd name="T33" fmla="*/ 2147483646 h 76"/>
                <a:gd name="T34" fmla="*/ 1049813713 w 27"/>
                <a:gd name="T35" fmla="*/ 2147483646 h 76"/>
                <a:gd name="T36" fmla="*/ 1224773316 w 27"/>
                <a:gd name="T37" fmla="*/ 2147483646 h 76"/>
                <a:gd name="T38" fmla="*/ 1224773316 w 27"/>
                <a:gd name="T39" fmla="*/ 2147483646 h 76"/>
                <a:gd name="T40" fmla="*/ 1574711221 w 27"/>
                <a:gd name="T41" fmla="*/ 2147483646 h 76"/>
                <a:gd name="T42" fmla="*/ 1837164649 w 27"/>
                <a:gd name="T43" fmla="*/ 2147483646 h 76"/>
                <a:gd name="T44" fmla="*/ 1837164649 w 27"/>
                <a:gd name="T45" fmla="*/ 1855927451 h 76"/>
                <a:gd name="T46" fmla="*/ 1924649125 w 27"/>
                <a:gd name="T47" fmla="*/ 1855927451 h 76"/>
                <a:gd name="T48" fmla="*/ 1924649125 w 27"/>
                <a:gd name="T49" fmla="*/ 2147483646 h 76"/>
                <a:gd name="T50" fmla="*/ 2099618077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0" y="0"/>
                    <a:pt x="8" y="3"/>
                    <a:pt x="8" y="6"/>
                  </a:cubicBezTo>
                  <a:cubicBezTo>
                    <a:pt x="8" y="9"/>
                    <a:pt x="10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E16F3AE9-C732-4347-97CD-6C59AF97E1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92" y="2965227"/>
              <a:ext cx="183356" cy="535781"/>
            </a:xfrm>
            <a:custGeom>
              <a:avLst/>
              <a:gdLst>
                <a:gd name="T0" fmla="*/ 1150772034 w 26"/>
                <a:gd name="T1" fmla="*/ 1060527286 h 76"/>
                <a:gd name="T2" fmla="*/ 1681893971 w 26"/>
                <a:gd name="T3" fmla="*/ 530263643 h 76"/>
                <a:gd name="T4" fmla="*/ 1150772034 w 26"/>
                <a:gd name="T5" fmla="*/ 0 h 76"/>
                <a:gd name="T6" fmla="*/ 619640693 w 26"/>
                <a:gd name="T7" fmla="*/ 530263643 h 76"/>
                <a:gd name="T8" fmla="*/ 1150772034 w 26"/>
                <a:gd name="T9" fmla="*/ 1060527286 h 76"/>
                <a:gd name="T10" fmla="*/ 2147483646 w 26"/>
                <a:gd name="T11" fmla="*/ 1679176036 h 76"/>
                <a:gd name="T12" fmla="*/ 1858931483 w 26"/>
                <a:gd name="T13" fmla="*/ 1237288100 h 76"/>
                <a:gd name="T14" fmla="*/ 442603182 w 26"/>
                <a:gd name="T15" fmla="*/ 1237288100 h 76"/>
                <a:gd name="T16" fmla="*/ 0 w 26"/>
                <a:gd name="T17" fmla="*/ 1679176036 h 76"/>
                <a:gd name="T18" fmla="*/ 0 w 26"/>
                <a:gd name="T19" fmla="*/ 2147483646 h 76"/>
                <a:gd name="T20" fmla="*/ 177037512 w 26"/>
                <a:gd name="T21" fmla="*/ 2147483646 h 76"/>
                <a:gd name="T22" fmla="*/ 354084426 w 26"/>
                <a:gd name="T23" fmla="*/ 2147483646 h 76"/>
                <a:gd name="T24" fmla="*/ 354084426 w 26"/>
                <a:gd name="T25" fmla="*/ 1855927451 h 76"/>
                <a:gd name="T26" fmla="*/ 442603182 w 26"/>
                <a:gd name="T27" fmla="*/ 1855927451 h 76"/>
                <a:gd name="T28" fmla="*/ 442603182 w 26"/>
                <a:gd name="T29" fmla="*/ 2147483646 h 76"/>
                <a:gd name="T30" fmla="*/ 796687608 w 26"/>
                <a:gd name="T31" fmla="*/ 2147483646 h 76"/>
                <a:gd name="T32" fmla="*/ 1062243875 w 26"/>
                <a:gd name="T33" fmla="*/ 2147483646 h 76"/>
                <a:gd name="T34" fmla="*/ 1062243875 w 26"/>
                <a:gd name="T35" fmla="*/ 2147483646 h 76"/>
                <a:gd name="T36" fmla="*/ 1239290789 w 26"/>
                <a:gd name="T37" fmla="*/ 2147483646 h 76"/>
                <a:gd name="T38" fmla="*/ 1239290789 w 26"/>
                <a:gd name="T39" fmla="*/ 2147483646 h 76"/>
                <a:gd name="T40" fmla="*/ 1504847057 w 26"/>
                <a:gd name="T41" fmla="*/ 2147483646 h 76"/>
                <a:gd name="T42" fmla="*/ 1858931483 w 26"/>
                <a:gd name="T43" fmla="*/ 2147483646 h 76"/>
                <a:gd name="T44" fmla="*/ 1858931483 w 26"/>
                <a:gd name="T45" fmla="*/ 1855927451 h 76"/>
                <a:gd name="T46" fmla="*/ 1947450238 w 26"/>
                <a:gd name="T47" fmla="*/ 1855927451 h 76"/>
                <a:gd name="T48" fmla="*/ 1947450238 w 26"/>
                <a:gd name="T49" fmla="*/ 2147483646 h 76"/>
                <a:gd name="T50" fmla="*/ 2124497153 w 26"/>
                <a:gd name="T51" fmla="*/ 2147483646 h 76"/>
                <a:gd name="T52" fmla="*/ 2147483646 w 26"/>
                <a:gd name="T53" fmla="*/ 2147483646 h 76"/>
                <a:gd name="T54" fmla="*/ 2147483646 w 26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6" h="76">
                  <a:moveTo>
                    <a:pt x="13" y="12"/>
                  </a:moveTo>
                  <a:cubicBezTo>
                    <a:pt x="16" y="12"/>
                    <a:pt x="19" y="9"/>
                    <a:pt x="19" y="6"/>
                  </a:cubicBezTo>
                  <a:cubicBezTo>
                    <a:pt x="19" y="3"/>
                    <a:pt x="16" y="0"/>
                    <a:pt x="13" y="0"/>
                  </a:cubicBezTo>
                  <a:cubicBezTo>
                    <a:pt x="10" y="0"/>
                    <a:pt x="7" y="3"/>
                    <a:pt x="7" y="6"/>
                  </a:cubicBezTo>
                  <a:cubicBezTo>
                    <a:pt x="7" y="9"/>
                    <a:pt x="10" y="12"/>
                    <a:pt x="13" y="12"/>
                  </a:cubicBezTo>
                  <a:close/>
                  <a:moveTo>
                    <a:pt x="26" y="19"/>
                  </a:moveTo>
                  <a:cubicBezTo>
                    <a:pt x="26" y="16"/>
                    <a:pt x="24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7" y="76"/>
                    <a:pt x="9" y="76"/>
                  </a:cubicBezTo>
                  <a:cubicBezTo>
                    <a:pt x="11" y="76"/>
                    <a:pt x="12" y="74"/>
                    <a:pt x="12" y="7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5" y="76"/>
                    <a:pt x="17" y="76"/>
                  </a:cubicBezTo>
                  <a:cubicBezTo>
                    <a:pt x="19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4" y="42"/>
                  </a:cubicBezTo>
                  <a:cubicBezTo>
                    <a:pt x="25" y="42"/>
                    <a:pt x="26" y="41"/>
                    <a:pt x="26" y="40"/>
                  </a:cubicBezTo>
                  <a:lnTo>
                    <a:pt x="26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CB569C7F-87D2-4D0B-AAB7-2B19B6AB6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691" y="2965227"/>
              <a:ext cx="189309" cy="535781"/>
            </a:xfrm>
            <a:custGeom>
              <a:avLst/>
              <a:gdLst>
                <a:gd name="T0" fmla="*/ 1224768464 w 27"/>
                <a:gd name="T1" fmla="*/ 1060527286 h 76"/>
                <a:gd name="T2" fmla="*/ 1662189112 w 27"/>
                <a:gd name="T3" fmla="*/ 530263643 h 76"/>
                <a:gd name="T4" fmla="*/ 1224768464 w 27"/>
                <a:gd name="T5" fmla="*/ 0 h 76"/>
                <a:gd name="T6" fmla="*/ 699873036 w 27"/>
                <a:gd name="T7" fmla="*/ 530263643 h 76"/>
                <a:gd name="T8" fmla="*/ 1224768464 w 27"/>
                <a:gd name="T9" fmla="*/ 1060527286 h 76"/>
                <a:gd name="T10" fmla="*/ 2147483646 w 27"/>
                <a:gd name="T11" fmla="*/ 1679176036 h 76"/>
                <a:gd name="T12" fmla="*/ 1924641500 w 27"/>
                <a:gd name="T13" fmla="*/ 1237288100 h 76"/>
                <a:gd name="T14" fmla="*/ 437420647 w 27"/>
                <a:gd name="T15" fmla="*/ 1237288100 h 76"/>
                <a:gd name="T16" fmla="*/ 0 w 27"/>
                <a:gd name="T17" fmla="*/ 1679176036 h 76"/>
                <a:gd name="T18" fmla="*/ 0 w 27"/>
                <a:gd name="T19" fmla="*/ 2147483646 h 76"/>
                <a:gd name="T20" fmla="*/ 262452388 w 27"/>
                <a:gd name="T21" fmla="*/ 2147483646 h 76"/>
                <a:gd name="T22" fmla="*/ 437420647 w 27"/>
                <a:gd name="T23" fmla="*/ 2147483646 h 76"/>
                <a:gd name="T24" fmla="*/ 437420647 w 27"/>
                <a:gd name="T25" fmla="*/ 1855927451 h 76"/>
                <a:gd name="T26" fmla="*/ 524904777 w 27"/>
                <a:gd name="T27" fmla="*/ 1855927451 h 76"/>
                <a:gd name="T28" fmla="*/ 524904777 w 27"/>
                <a:gd name="T29" fmla="*/ 2147483646 h 76"/>
                <a:gd name="T30" fmla="*/ 787357165 w 27"/>
                <a:gd name="T31" fmla="*/ 2147483646 h 76"/>
                <a:gd name="T32" fmla="*/ 1137293683 w 27"/>
                <a:gd name="T33" fmla="*/ 2147483646 h 76"/>
                <a:gd name="T34" fmla="*/ 1137293683 w 27"/>
                <a:gd name="T35" fmla="*/ 2147483646 h 76"/>
                <a:gd name="T36" fmla="*/ 1224768464 w 27"/>
                <a:gd name="T37" fmla="*/ 2147483646 h 76"/>
                <a:gd name="T38" fmla="*/ 1224768464 w 27"/>
                <a:gd name="T39" fmla="*/ 2147483646 h 76"/>
                <a:gd name="T40" fmla="*/ 1574704982 w 27"/>
                <a:gd name="T41" fmla="*/ 2147483646 h 76"/>
                <a:gd name="T42" fmla="*/ 1837157371 w 27"/>
                <a:gd name="T43" fmla="*/ 2147483646 h 76"/>
                <a:gd name="T44" fmla="*/ 1837157371 w 27"/>
                <a:gd name="T45" fmla="*/ 1855927451 h 76"/>
                <a:gd name="T46" fmla="*/ 1924641500 w 27"/>
                <a:gd name="T47" fmla="*/ 1855927451 h 76"/>
                <a:gd name="T48" fmla="*/ 1924641500 w 27"/>
                <a:gd name="T49" fmla="*/ 2147483646 h 76"/>
                <a:gd name="T50" fmla="*/ 2147483646 w 27"/>
                <a:gd name="T51" fmla="*/ 2147483646 h 76"/>
                <a:gd name="T52" fmla="*/ 2147483646 w 27"/>
                <a:gd name="T53" fmla="*/ 2147483646 h 76"/>
                <a:gd name="T54" fmla="*/ 2147483646 w 27"/>
                <a:gd name="T55" fmla="*/ 1679176036 h 7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76">
                  <a:moveTo>
                    <a:pt x="14" y="12"/>
                  </a:moveTo>
                  <a:cubicBezTo>
                    <a:pt x="17" y="12"/>
                    <a:pt x="19" y="9"/>
                    <a:pt x="19" y="6"/>
                  </a:cubicBezTo>
                  <a:cubicBezTo>
                    <a:pt x="19" y="3"/>
                    <a:pt x="17" y="0"/>
                    <a:pt x="14" y="0"/>
                  </a:cubicBezTo>
                  <a:cubicBezTo>
                    <a:pt x="11" y="0"/>
                    <a:pt x="8" y="3"/>
                    <a:pt x="8" y="6"/>
                  </a:cubicBezTo>
                  <a:cubicBezTo>
                    <a:pt x="8" y="9"/>
                    <a:pt x="11" y="12"/>
                    <a:pt x="14" y="12"/>
                  </a:cubicBezTo>
                  <a:close/>
                  <a:moveTo>
                    <a:pt x="27" y="19"/>
                  </a:moveTo>
                  <a:cubicBezTo>
                    <a:pt x="27" y="16"/>
                    <a:pt x="24" y="14"/>
                    <a:pt x="22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4"/>
                    <a:pt x="0" y="16"/>
                    <a:pt x="0" y="1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3" y="42"/>
                  </a:cubicBezTo>
                  <a:cubicBezTo>
                    <a:pt x="4" y="42"/>
                    <a:pt x="5" y="41"/>
                    <a:pt x="5" y="4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4"/>
                    <a:pt x="7" y="76"/>
                    <a:pt x="9" y="76"/>
                  </a:cubicBezTo>
                  <a:cubicBezTo>
                    <a:pt x="11" y="76"/>
                    <a:pt x="13" y="74"/>
                    <a:pt x="13" y="7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4"/>
                    <a:pt x="16" y="76"/>
                    <a:pt x="18" y="76"/>
                  </a:cubicBezTo>
                  <a:cubicBezTo>
                    <a:pt x="20" y="76"/>
                    <a:pt x="21" y="74"/>
                    <a:pt x="21" y="7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1"/>
                    <a:pt x="23" y="42"/>
                    <a:pt x="25" y="42"/>
                  </a:cubicBezTo>
                  <a:cubicBezTo>
                    <a:pt x="26" y="42"/>
                    <a:pt x="27" y="41"/>
                    <a:pt x="27" y="40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8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35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6C46CD-C4B9-4A9E-BEBB-3B4B19072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4460" y="2491358"/>
              <a:ext cx="8162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 dirty="0">
                  <a:solidFill>
                    <a:schemeClr val="accent2"/>
                  </a:solidFill>
                  <a:latin typeface="Source Sans Pro" panose="020B0503030403020204" pitchFamily="34" charset="0"/>
                  <a:ea typeface="굴림" panose="020B0600000101010101" pitchFamily="50" charset="-127"/>
                </a:rPr>
                <a:t>74.9%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B5FCA77-006C-46CA-9385-CC5BBB408AD3}"/>
                </a:ext>
              </a:extLst>
            </p:cNvPr>
            <p:cNvSpPr txBox="1"/>
            <p:nvPr/>
          </p:nvSpPr>
          <p:spPr>
            <a:xfrm>
              <a:off x="3514460" y="3091433"/>
              <a:ext cx="62549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accent3"/>
                  </a:solidFill>
                  <a:latin typeface="Source Sans Pro" panose="020B0503030403020204" pitchFamily="34" charset="0"/>
                </a:rPr>
                <a:t>50%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8EACD0-0CF1-481F-ACA6-110A46E724ED}"/>
                </a:ext>
              </a:extLst>
            </p:cNvPr>
            <p:cNvSpPr/>
            <p:nvPr/>
          </p:nvSpPr>
          <p:spPr>
            <a:xfrm>
              <a:off x="4225412" y="1941755"/>
              <a:ext cx="2074780" cy="317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b="1" dirty="0">
                  <a:solidFill>
                    <a:srgbClr val="5A89C1"/>
                  </a:solidFill>
                  <a:ea typeface="-윤고딕360"/>
                </a:rPr>
                <a:t>맛  </a:t>
              </a:r>
              <a:endParaRPr lang="en-US" altLang="ko-KR" b="1" dirty="0">
                <a:solidFill>
                  <a:srgbClr val="5A89C1"/>
                </a:solidFill>
                <a:ea typeface="-윤고딕36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AA09CC5-D7AE-432D-A6A3-87CAF7EED2AB}"/>
                </a:ext>
              </a:extLst>
            </p:cNvPr>
            <p:cNvSpPr/>
            <p:nvPr/>
          </p:nvSpPr>
          <p:spPr>
            <a:xfrm>
              <a:off x="4225412" y="2541757"/>
              <a:ext cx="178674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b="1">
                  <a:solidFill>
                    <a:srgbClr val="C0504D"/>
                  </a:solidFill>
                  <a:ea typeface="-윤고딕360"/>
                </a:rPr>
                <a:t>가격</a:t>
              </a:r>
              <a:endParaRPr lang="en-US" altLang="ko-KR" b="1" dirty="0">
                <a:solidFill>
                  <a:srgbClr val="C0504D"/>
                </a:solidFill>
                <a:ea typeface="-윤고딕36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1C25BC6-BCA0-4D32-A564-4BAECD8A1439}"/>
                </a:ext>
              </a:extLst>
            </p:cNvPr>
            <p:cNvSpPr/>
            <p:nvPr/>
          </p:nvSpPr>
          <p:spPr>
            <a:xfrm>
              <a:off x="4225412" y="3143721"/>
              <a:ext cx="1786748" cy="317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b="1" dirty="0">
                  <a:solidFill>
                    <a:srgbClr val="9BBB59"/>
                  </a:solidFill>
                  <a:ea typeface="-윤고딕360"/>
                </a:rPr>
                <a:t>거리</a:t>
              </a:r>
              <a:endParaRPr lang="en-US" altLang="ko-KR" b="1" dirty="0">
                <a:solidFill>
                  <a:srgbClr val="9BBB59"/>
                </a:solidFill>
                <a:ea typeface="-윤고딕360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3B5DBB4-C1ED-4876-8977-6ADBC460465D}"/>
              </a:ext>
            </a:extLst>
          </p:cNvPr>
          <p:cNvSpPr/>
          <p:nvPr/>
        </p:nvSpPr>
        <p:spPr>
          <a:xfrm>
            <a:off x="360404" y="1233377"/>
            <a:ext cx="2074780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5A89C1"/>
                </a:solidFill>
                <a:ea typeface="-윤고딕360"/>
              </a:rPr>
              <a:t>[</a:t>
            </a:r>
            <a:r>
              <a:rPr lang="ko-KR" altLang="en-US" b="1" dirty="0">
                <a:solidFill>
                  <a:srgbClr val="5A89C1"/>
                </a:solidFill>
                <a:ea typeface="-윤고딕360"/>
              </a:rPr>
              <a:t>통계 자료 </a:t>
            </a:r>
            <a:r>
              <a:rPr lang="en-US" altLang="ko-KR" b="1" dirty="0">
                <a:solidFill>
                  <a:srgbClr val="5A89C1"/>
                </a:solidFill>
                <a:ea typeface="-윤고딕360"/>
              </a:rPr>
              <a:t>1]</a:t>
            </a:r>
            <a:r>
              <a:rPr lang="ko-KR" altLang="en-US" b="1" dirty="0">
                <a:solidFill>
                  <a:srgbClr val="5A89C1"/>
                </a:solidFill>
                <a:ea typeface="-윤고딕360"/>
              </a:rPr>
              <a:t> </a:t>
            </a:r>
            <a:endParaRPr lang="en-US" altLang="ko-KR" b="1" dirty="0">
              <a:solidFill>
                <a:srgbClr val="5A89C1"/>
              </a:solidFill>
              <a:ea typeface="-윤고딕36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BB5D20-0584-49AA-89C0-E2DCD458C395}"/>
              </a:ext>
            </a:extLst>
          </p:cNvPr>
          <p:cNvSpPr/>
          <p:nvPr/>
        </p:nvSpPr>
        <p:spPr>
          <a:xfrm>
            <a:off x="360404" y="4005064"/>
            <a:ext cx="2074780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064A2"/>
                </a:solidFill>
                <a:ea typeface="-윤고딕360"/>
              </a:rPr>
              <a:t>[</a:t>
            </a:r>
            <a:r>
              <a:rPr lang="ko-KR" altLang="en-US" b="1" dirty="0">
                <a:solidFill>
                  <a:srgbClr val="8064A2"/>
                </a:solidFill>
                <a:ea typeface="-윤고딕360"/>
              </a:rPr>
              <a:t>통계 자료 </a:t>
            </a:r>
            <a:r>
              <a:rPr lang="en-US" altLang="ko-KR" b="1" dirty="0">
                <a:solidFill>
                  <a:srgbClr val="8064A2"/>
                </a:solidFill>
                <a:ea typeface="-윤고딕360"/>
              </a:rPr>
              <a:t>2]</a:t>
            </a:r>
            <a:r>
              <a:rPr lang="ko-KR" altLang="en-US" b="1" dirty="0">
                <a:solidFill>
                  <a:srgbClr val="8064A2"/>
                </a:solidFill>
                <a:ea typeface="-윤고딕360"/>
              </a:rPr>
              <a:t> </a:t>
            </a:r>
            <a:endParaRPr lang="en-US" altLang="ko-KR" b="1" dirty="0">
              <a:solidFill>
                <a:srgbClr val="8064A2"/>
              </a:solidFill>
              <a:ea typeface="-윤고딕36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E1A41B-6443-46EC-BD54-E2EE8DB2F521}"/>
              </a:ext>
            </a:extLst>
          </p:cNvPr>
          <p:cNvSpPr/>
          <p:nvPr/>
        </p:nvSpPr>
        <p:spPr>
          <a:xfrm>
            <a:off x="4225412" y="4545124"/>
            <a:ext cx="1786748" cy="31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b="1" dirty="0">
                <a:solidFill>
                  <a:srgbClr val="8064A2"/>
                </a:solidFill>
                <a:ea typeface="-윤고딕360"/>
              </a:rPr>
              <a:t>포털 검색 </a:t>
            </a:r>
            <a:r>
              <a:rPr lang="en-US" altLang="ko-KR" b="1" dirty="0">
                <a:solidFill>
                  <a:srgbClr val="8064A2"/>
                </a:solidFill>
                <a:ea typeface="-윤고딕360"/>
              </a:rPr>
              <a:t>(1</a:t>
            </a:r>
            <a:r>
              <a:rPr lang="ko-KR" altLang="en-US" b="1" dirty="0">
                <a:solidFill>
                  <a:srgbClr val="8064A2"/>
                </a:solidFill>
                <a:ea typeface="-윤고딕360"/>
              </a:rPr>
              <a:t>위</a:t>
            </a:r>
            <a:r>
              <a:rPr lang="en-US" altLang="ko-KR" b="1" dirty="0">
                <a:solidFill>
                  <a:srgbClr val="8064A2"/>
                </a:solidFill>
                <a:ea typeface="-윤고딕360"/>
              </a:rPr>
              <a:t>)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8623D8A-0FF4-4945-8E68-424E6FFD995C}"/>
              </a:ext>
            </a:extLst>
          </p:cNvPr>
          <p:cNvGrpSpPr/>
          <p:nvPr/>
        </p:nvGrpSpPr>
        <p:grpSpPr>
          <a:xfrm>
            <a:off x="4499992" y="1052736"/>
            <a:ext cx="4752528" cy="3534604"/>
            <a:chOff x="4813293" y="1578794"/>
            <a:chExt cx="4477542" cy="3076326"/>
          </a:xfrm>
        </p:grpSpPr>
        <p:pic>
          <p:nvPicPr>
            <p:cNvPr id="86" name="Picture 4">
              <a:extLst>
                <a:ext uri="{FF2B5EF4-FFF2-40B4-BE49-F238E27FC236}">
                  <a16:creationId xmlns:a16="http://schemas.microsoft.com/office/drawing/2014/main" id="{4229EE64-ACC5-4566-8FBE-C64712A1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3293" y="1578794"/>
              <a:ext cx="4477542" cy="3076326"/>
            </a:xfrm>
            <a:prstGeom prst="rect">
              <a:avLst/>
            </a:prstGeom>
            <a:effectLst>
              <a:outerShdw blurRad="254000" dist="254000" dir="2700000" sx="96000" sy="96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129D86C-7A58-4B98-868E-7CCA00B53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104" y="2202880"/>
              <a:ext cx="3087824" cy="1802183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77456EB-832E-4EB9-9810-73AC9B8AE218}"/>
              </a:ext>
            </a:extLst>
          </p:cNvPr>
          <p:cNvGrpSpPr/>
          <p:nvPr/>
        </p:nvGrpSpPr>
        <p:grpSpPr>
          <a:xfrm>
            <a:off x="467916" y="5191679"/>
            <a:ext cx="7776493" cy="777926"/>
            <a:chOff x="715315" y="4977120"/>
            <a:chExt cx="4146931" cy="670075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CFD8998-26C6-4C87-A895-08663EEFEE1F}"/>
                </a:ext>
              </a:extLst>
            </p:cNvPr>
            <p:cNvSpPr/>
            <p:nvPr/>
          </p:nvSpPr>
          <p:spPr>
            <a:xfrm>
              <a:off x="735656" y="5010939"/>
              <a:ext cx="4126590" cy="636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ea typeface="-윤고딕360"/>
                </a:rPr>
                <a:t>맛</a:t>
              </a:r>
              <a:r>
                <a:rPr lang="en-US" altLang="ko-KR" dirty="0">
                  <a:ea typeface="-윤고딕360"/>
                </a:rPr>
                <a:t>, </a:t>
              </a:r>
              <a:r>
                <a:rPr lang="ko-KR" altLang="en-US" dirty="0">
                  <a:ea typeface="-윤고딕360"/>
                </a:rPr>
                <a:t>가격</a:t>
              </a:r>
              <a:r>
                <a:rPr lang="en-US" altLang="ko-KR" dirty="0">
                  <a:ea typeface="-윤고딕360"/>
                </a:rPr>
                <a:t>, </a:t>
              </a:r>
              <a:r>
                <a:rPr lang="ko-KR" altLang="en-US" dirty="0">
                  <a:ea typeface="-윤고딕360"/>
                </a:rPr>
                <a:t>거리 정보를 포함 </a:t>
              </a:r>
              <a:r>
                <a:rPr lang="en-US" altLang="ko-KR" dirty="0">
                  <a:ea typeface="-윤고딕360"/>
                </a:rPr>
                <a:t>+ </a:t>
              </a:r>
              <a:r>
                <a:rPr lang="ko-KR" altLang="en-US" dirty="0">
                  <a:ea typeface="-윤고딕360"/>
                </a:rPr>
                <a:t>포털 검색의 번거로움을 없앤 웹 서비스 </a:t>
              </a:r>
              <a:endParaRPr lang="en-US" altLang="ko-KR" dirty="0">
                <a:ea typeface="-윤고딕360"/>
              </a:endParaRPr>
            </a:p>
            <a:p>
              <a:pPr algn="r"/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-윤고딕360"/>
                </a:rPr>
                <a:t>   </a:t>
              </a:r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2E490AC8-36C9-4936-B87E-157CFA9A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315" y="4977120"/>
              <a:ext cx="195936" cy="305177"/>
            </a:xfrm>
            <a:custGeom>
              <a:avLst/>
              <a:gdLst>
                <a:gd name="T0" fmla="*/ 32 w 121"/>
                <a:gd name="T1" fmla="*/ 132 h 132"/>
                <a:gd name="T2" fmla="*/ 0 w 121"/>
                <a:gd name="T3" fmla="*/ 132 h 132"/>
                <a:gd name="T4" fmla="*/ 0 w 121"/>
                <a:gd name="T5" fmla="*/ 36 h 132"/>
                <a:gd name="T6" fmla="*/ 32 w 121"/>
                <a:gd name="T7" fmla="*/ 36 h 132"/>
                <a:gd name="T8" fmla="*/ 32 w 121"/>
                <a:gd name="T9" fmla="*/ 132 h 132"/>
                <a:gd name="T10" fmla="*/ 77 w 121"/>
                <a:gd name="T11" fmla="*/ 132 h 132"/>
                <a:gd name="T12" fmla="*/ 45 w 121"/>
                <a:gd name="T13" fmla="*/ 132 h 132"/>
                <a:gd name="T14" fmla="*/ 45 w 121"/>
                <a:gd name="T15" fmla="*/ 61 h 132"/>
                <a:gd name="T16" fmla="*/ 77 w 121"/>
                <a:gd name="T17" fmla="*/ 61 h 132"/>
                <a:gd name="T18" fmla="*/ 77 w 121"/>
                <a:gd name="T19" fmla="*/ 132 h 132"/>
                <a:gd name="T20" fmla="*/ 121 w 121"/>
                <a:gd name="T21" fmla="*/ 132 h 132"/>
                <a:gd name="T22" fmla="*/ 89 w 121"/>
                <a:gd name="T23" fmla="*/ 132 h 132"/>
                <a:gd name="T24" fmla="*/ 89 w 121"/>
                <a:gd name="T25" fmla="*/ 0 h 132"/>
                <a:gd name="T26" fmla="*/ 121 w 121"/>
                <a:gd name="T27" fmla="*/ 0 h 132"/>
                <a:gd name="T28" fmla="*/ 121 w 121"/>
                <a:gd name="T2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32">
                  <a:moveTo>
                    <a:pt x="32" y="132"/>
                  </a:moveTo>
                  <a:lnTo>
                    <a:pt x="0" y="132"/>
                  </a:lnTo>
                  <a:lnTo>
                    <a:pt x="0" y="36"/>
                  </a:lnTo>
                  <a:lnTo>
                    <a:pt x="32" y="36"/>
                  </a:lnTo>
                  <a:lnTo>
                    <a:pt x="32" y="132"/>
                  </a:lnTo>
                  <a:close/>
                  <a:moveTo>
                    <a:pt x="77" y="132"/>
                  </a:moveTo>
                  <a:lnTo>
                    <a:pt x="45" y="132"/>
                  </a:lnTo>
                  <a:lnTo>
                    <a:pt x="45" y="61"/>
                  </a:lnTo>
                  <a:lnTo>
                    <a:pt x="77" y="61"/>
                  </a:lnTo>
                  <a:lnTo>
                    <a:pt x="77" y="132"/>
                  </a:lnTo>
                  <a:close/>
                  <a:moveTo>
                    <a:pt x="121" y="132"/>
                  </a:moveTo>
                  <a:lnTo>
                    <a:pt x="89" y="132"/>
                  </a:lnTo>
                  <a:lnTo>
                    <a:pt x="89" y="0"/>
                  </a:lnTo>
                  <a:lnTo>
                    <a:pt x="121" y="0"/>
                  </a:lnTo>
                  <a:lnTo>
                    <a:pt x="121" y="132"/>
                  </a:lnTo>
                  <a:close/>
                </a:path>
              </a:pathLst>
            </a:custGeom>
            <a:solidFill>
              <a:srgbClr val="95B9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8A3FF5C-1CAB-44A9-A73B-0FED2FBA7BB6}"/>
              </a:ext>
            </a:extLst>
          </p:cNvPr>
          <p:cNvSpPr/>
          <p:nvPr/>
        </p:nvSpPr>
        <p:spPr>
          <a:xfrm>
            <a:off x="3334345" y="5615379"/>
            <a:ext cx="2308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60"/>
              </a:rPr>
              <a:t>‘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60"/>
              </a:rPr>
              <a:t>고민 사거리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60"/>
              </a:rPr>
              <a:t>'</a:t>
            </a:r>
            <a:endParaRPr lang="ko-KR" altLang="en-US" sz="2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C7D889D-6BA9-4FF7-A9F4-03ED47DDC1D4}"/>
              </a:ext>
            </a:extLst>
          </p:cNvPr>
          <p:cNvSpPr/>
          <p:nvPr/>
        </p:nvSpPr>
        <p:spPr>
          <a:xfrm>
            <a:off x="0" y="6525344"/>
            <a:ext cx="9139188" cy="3326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96DD92B-04E1-4B17-8786-371778573F02}"/>
              </a:ext>
            </a:extLst>
          </p:cNvPr>
          <p:cNvSpPr txBox="1"/>
          <p:nvPr/>
        </p:nvSpPr>
        <p:spPr>
          <a:xfrm>
            <a:off x="6176521" y="6537783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조 최주형 최혜원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최한나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-윤고딕330" pitchFamily="18" charset="-127"/>
                <a:ea typeface="-윤고딕330" pitchFamily="18" charset="-127"/>
              </a:rPr>
              <a:t> 최정민</a:t>
            </a:r>
          </a:p>
        </p:txBody>
      </p:sp>
    </p:spTree>
    <p:extLst>
      <p:ext uri="{BB962C8B-B14F-4D97-AF65-F5344CB8AC3E}">
        <p14:creationId xmlns:p14="http://schemas.microsoft.com/office/powerpoint/2010/main" val="2706285341"/>
      </p:ext>
    </p:extLst>
  </p:cSld>
  <p:clrMapOvr>
    <a:masterClrMapping/>
  </p:clrMapOvr>
  <p:transition spd="med" advTm="3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" y="0"/>
            <a:ext cx="7674139" cy="4653136"/>
            <a:chOff x="0" y="0"/>
            <a:chExt cx="6012160" cy="3645412"/>
          </a:xfrm>
          <a:solidFill>
            <a:srgbClr val="8CC63F"/>
          </a:solidFill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3131840" cy="1988840"/>
            </a:xfrm>
            <a:prstGeom prst="rect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131840" y="0"/>
              <a:ext cx="2880320" cy="1988840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rot="10800000">
              <a:off x="0" y="2204864"/>
              <a:ext cx="1440160" cy="1440548"/>
            </a:xfrm>
            <a:prstGeom prst="rtTriangle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0" y="1988840"/>
              <a:ext cx="6012160" cy="216024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1440161" y="2204864"/>
              <a:ext cx="4571999" cy="1440548"/>
            </a:xfrm>
            <a:prstGeom prst="flowChartProcess">
              <a:avLst/>
            </a:prstGeom>
            <a:grpFill/>
            <a:ln>
              <a:solidFill>
                <a:srgbClr val="8C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1" y="4785277"/>
            <a:ext cx="6012161" cy="0"/>
          </a:xfrm>
          <a:prstGeom prst="line">
            <a:avLst/>
          </a:prstGeom>
          <a:ln>
            <a:solidFill>
              <a:srgbClr val="8CC6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12160" y="4653136"/>
            <a:ext cx="1661978" cy="288032"/>
          </a:xfrm>
          <a:prstGeom prst="rect">
            <a:avLst/>
          </a:prstGeom>
          <a:solidFill>
            <a:srgbClr val="8CC63F"/>
          </a:solidFill>
          <a:ln>
            <a:solidFill>
              <a:srgbClr val="8C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18116" y="2852938"/>
            <a:ext cx="8894644" cy="1264889"/>
            <a:chOff x="-887" y="3871"/>
            <a:chExt cx="8894644" cy="1264889"/>
          </a:xfrm>
          <a:solidFill>
            <a:schemeClr val="bg1"/>
          </a:solidFill>
        </p:grpSpPr>
        <p:grpSp>
          <p:nvGrpSpPr>
            <p:cNvPr id="16" name="그룹 15"/>
            <p:cNvGrpSpPr/>
            <p:nvPr/>
          </p:nvGrpSpPr>
          <p:grpSpPr>
            <a:xfrm>
              <a:off x="-887" y="3871"/>
              <a:ext cx="2086105" cy="1264889"/>
              <a:chOff x="0" y="0"/>
              <a:chExt cx="6012160" cy="3645412"/>
            </a:xfrm>
            <a:grpFill/>
          </p:grpSpPr>
          <p:sp>
            <p:nvSpPr>
              <p:cNvPr id="18" name="직사각형 17"/>
              <p:cNvSpPr/>
              <p:nvPr/>
            </p:nvSpPr>
            <p:spPr>
              <a:xfrm>
                <a:off x="0" y="0"/>
                <a:ext cx="3131840" cy="198884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각 삼각형 18"/>
              <p:cNvSpPr/>
              <p:nvPr/>
            </p:nvSpPr>
            <p:spPr>
              <a:xfrm>
                <a:off x="3131840" y="0"/>
                <a:ext cx="2880320" cy="1988840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각 삼각형 19"/>
              <p:cNvSpPr/>
              <p:nvPr/>
            </p:nvSpPr>
            <p:spPr>
              <a:xfrm rot="10800000">
                <a:off x="0" y="2204864"/>
                <a:ext cx="1440160" cy="1440548"/>
              </a:xfrm>
              <a:prstGeom prst="rt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>
              <a:xfrm>
                <a:off x="0" y="1988840"/>
                <a:ext cx="6012160" cy="216024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순서도: 처리 21"/>
              <p:cNvSpPr/>
              <p:nvPr/>
            </p:nvSpPr>
            <p:spPr>
              <a:xfrm>
                <a:off x="1440161" y="2204864"/>
                <a:ext cx="4571999" cy="1440548"/>
              </a:xfrm>
              <a:prstGeom prst="flowChartProcess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085218" y="693961"/>
              <a:ext cx="6808539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4643253" y="3632799"/>
            <a:ext cx="3096343" cy="57496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prstClr val="white">
                    <a:alpha val="98000"/>
                  </a:prstClr>
                </a:solidFill>
                <a:latin typeface="-윤고딕360" pitchFamily="18" charset="-127"/>
                <a:ea typeface="-윤고딕360" pitchFamily="18" charset="-127"/>
              </a:rPr>
              <a:t>기대 효과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03850" y="2893295"/>
            <a:ext cx="1760413" cy="154016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spc="-150" dirty="0">
                <a:solidFill>
                  <a:srgbClr val="8CC63F">
                    <a:alpha val="98000"/>
                  </a:srgbClr>
                </a:solidFill>
                <a:latin typeface="-윤고딕360" pitchFamily="18" charset="-127"/>
                <a:ea typeface="-윤고딕360" pitchFamily="18" charset="-127"/>
              </a:rPr>
              <a:t>03</a:t>
            </a:r>
            <a:endParaRPr lang="ko-KR" altLang="en-US" sz="7200" spc="-150" dirty="0">
              <a:solidFill>
                <a:srgbClr val="8CC63F">
                  <a:alpha val="98000"/>
                </a:srgbClr>
              </a:solidFill>
              <a:latin typeface="-윤고딕360" pitchFamily="18" charset="-127"/>
              <a:ea typeface="-윤고딕36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745</Words>
  <Application>Microsoft Office PowerPoint</Application>
  <PresentationFormat>화면 슬라이드 쇼(4:3)</PresentationFormat>
  <Paragraphs>166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Gill Sans</vt:lpstr>
      <vt:lpstr>Helvetica 95 Black</vt:lpstr>
      <vt:lpstr>Open Sans Light</vt:lpstr>
      <vt:lpstr>남산체</vt:lpstr>
      <vt:lpstr>맑은 고딕</vt:lpstr>
      <vt:lpstr>윤고딕</vt:lpstr>
      <vt:lpstr>-윤고딕330</vt:lpstr>
      <vt:lpstr>-윤고딕360</vt:lpstr>
      <vt:lpstr>Arial</vt:lpstr>
      <vt:lpstr>Source Sans Pro</vt:lpstr>
      <vt:lpstr>Source Sans Pro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최주형</cp:lastModifiedBy>
  <cp:revision>231</cp:revision>
  <dcterms:created xsi:type="dcterms:W3CDTF">2011-09-30T15:44:36Z</dcterms:created>
  <dcterms:modified xsi:type="dcterms:W3CDTF">2020-10-30T10:50:50Z</dcterms:modified>
</cp:coreProperties>
</file>